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272" r:id="rId1"/>
  </p:sldMasterIdLst>
  <p:sldIdLst>
    <p:sldId id="260" r:id="rId2"/>
    <p:sldId id="338" r:id="rId3"/>
    <p:sldId id="339" r:id="rId4"/>
    <p:sldId id="340" r:id="rId5"/>
    <p:sldId id="341" r:id="rId6"/>
    <p:sldId id="343" r:id="rId7"/>
    <p:sldId id="347" r:id="rId8"/>
    <p:sldId id="348" r:id="rId9"/>
    <p:sldId id="342" r:id="rId10"/>
    <p:sldId id="344" r:id="rId11"/>
    <p:sldId id="345" r:id="rId12"/>
    <p:sldId id="346" r:id="rId13"/>
    <p:sldId id="282" r:id="rId14"/>
    <p:sldId id="301" r:id="rId15"/>
    <p:sldId id="306" r:id="rId16"/>
    <p:sldId id="307" r:id="rId17"/>
    <p:sldId id="313" r:id="rId18"/>
    <p:sldId id="308" r:id="rId19"/>
    <p:sldId id="309" r:id="rId20"/>
    <p:sldId id="314" r:id="rId21"/>
    <p:sldId id="310" r:id="rId22"/>
    <p:sldId id="279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1" r:id="rId33"/>
    <p:sldId id="332" r:id="rId34"/>
    <p:sldId id="333" r:id="rId35"/>
    <p:sldId id="280" r:id="rId36"/>
    <p:sldId id="334" r:id="rId37"/>
    <p:sldId id="335" r:id="rId38"/>
    <p:sldId id="336" r:id="rId39"/>
    <p:sldId id="337" r:id="rId40"/>
    <p:sldId id="373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66" r:id="rId59"/>
    <p:sldId id="367" r:id="rId60"/>
    <p:sldId id="368" r:id="rId61"/>
    <p:sldId id="369" r:id="rId62"/>
    <p:sldId id="370" r:id="rId63"/>
    <p:sldId id="371" r:id="rId64"/>
    <p:sldId id="372" r:id="rId65"/>
    <p:sldId id="284" r:id="rId66"/>
    <p:sldId id="320" r:id="rId6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no Scapin" initials="RS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6" autoAdjust="0"/>
    <p:restoredTop sz="92662" autoAdjust="0"/>
  </p:normalViewPr>
  <p:slideViewPr>
    <p:cSldViewPr>
      <p:cViewPr varScale="1">
        <p:scale>
          <a:sx n="74" d="100"/>
          <a:sy n="74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360EA-2005-4A1C-BAC6-25D88A4925D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9251BDC-EA37-4272-8E8B-E700160FACCC}">
      <dgm:prSet phldrT="[Texto]"/>
      <dgm:spPr/>
      <dgm:t>
        <a:bodyPr/>
        <a:lstStyle/>
        <a:p>
          <a:r>
            <a:rPr lang="pt-BR" dirty="0"/>
            <a:t>Natureza de Receita</a:t>
          </a:r>
        </a:p>
      </dgm:t>
    </dgm:pt>
    <dgm:pt modelId="{AF0240F2-E2C3-4E5D-A5FF-9F19C2FC7C54}" type="parTrans" cxnId="{8E2ACD0A-99B8-458B-A08D-1F3B4DAD98BA}">
      <dgm:prSet/>
      <dgm:spPr/>
      <dgm:t>
        <a:bodyPr/>
        <a:lstStyle/>
        <a:p>
          <a:endParaRPr lang="pt-BR"/>
        </a:p>
      </dgm:t>
    </dgm:pt>
    <dgm:pt modelId="{220832B5-352A-424D-8D85-2B31BF9A4D6C}" type="sibTrans" cxnId="{8E2ACD0A-99B8-458B-A08D-1F3B4DAD98BA}">
      <dgm:prSet/>
      <dgm:spPr/>
      <dgm:t>
        <a:bodyPr/>
        <a:lstStyle/>
        <a:p>
          <a:endParaRPr lang="pt-BR"/>
        </a:p>
      </dgm:t>
    </dgm:pt>
    <dgm:pt modelId="{97EE6379-C7F3-4D73-8525-AA784082348D}">
      <dgm:prSet phldrT="[Texto]"/>
      <dgm:spPr/>
      <dgm:t>
        <a:bodyPr/>
        <a:lstStyle/>
        <a:p>
          <a:r>
            <a:rPr lang="pt-BR" dirty="0"/>
            <a:t>Indicador de Resultado Primário</a:t>
          </a:r>
        </a:p>
      </dgm:t>
    </dgm:pt>
    <dgm:pt modelId="{FDEFF29A-6917-47B0-8762-0935B340FE38}" type="parTrans" cxnId="{E41B41B3-7C95-4145-B866-B89475C6F0C6}">
      <dgm:prSet/>
      <dgm:spPr/>
      <dgm:t>
        <a:bodyPr/>
        <a:lstStyle/>
        <a:p>
          <a:endParaRPr lang="pt-BR"/>
        </a:p>
      </dgm:t>
    </dgm:pt>
    <dgm:pt modelId="{72BB2043-C895-4926-A60B-5E666DA5FFEE}" type="sibTrans" cxnId="{E41B41B3-7C95-4145-B866-B89475C6F0C6}">
      <dgm:prSet/>
      <dgm:spPr/>
      <dgm:t>
        <a:bodyPr/>
        <a:lstStyle/>
        <a:p>
          <a:endParaRPr lang="pt-BR"/>
        </a:p>
      </dgm:t>
    </dgm:pt>
    <dgm:pt modelId="{DE840BC3-CF5F-46A2-954A-CD5D5235E7F6}">
      <dgm:prSet phldrT="[Texto]"/>
      <dgm:spPr/>
      <dgm:t>
        <a:bodyPr/>
        <a:lstStyle/>
        <a:p>
          <a:r>
            <a:rPr lang="pt-BR" dirty="0"/>
            <a:t>Fonte/Destinação de Recursos</a:t>
          </a:r>
        </a:p>
      </dgm:t>
    </dgm:pt>
    <dgm:pt modelId="{47751822-C023-43C0-92D8-2A4EB3238F84}" type="parTrans" cxnId="{3A971C92-FEA1-4B42-9EE4-E02585C2AA88}">
      <dgm:prSet/>
      <dgm:spPr/>
      <dgm:t>
        <a:bodyPr/>
        <a:lstStyle/>
        <a:p>
          <a:endParaRPr lang="pt-BR"/>
        </a:p>
      </dgm:t>
    </dgm:pt>
    <dgm:pt modelId="{2F0CED24-F028-4F2F-ADB2-4208C636F3D0}" type="sibTrans" cxnId="{3A971C92-FEA1-4B42-9EE4-E02585C2AA88}">
      <dgm:prSet/>
      <dgm:spPr/>
      <dgm:t>
        <a:bodyPr/>
        <a:lstStyle/>
        <a:p>
          <a:endParaRPr lang="pt-BR"/>
        </a:p>
      </dgm:t>
    </dgm:pt>
    <dgm:pt modelId="{D9D2CE93-ADF6-41FC-B68F-B4E00139F56F}">
      <dgm:prSet phldrT="[Texto]"/>
      <dgm:spPr/>
      <dgm:t>
        <a:bodyPr/>
        <a:lstStyle/>
        <a:p>
          <a:r>
            <a:rPr lang="pt-BR" dirty="0"/>
            <a:t>Esfera Orçamentária</a:t>
          </a:r>
        </a:p>
      </dgm:t>
    </dgm:pt>
    <dgm:pt modelId="{8976D3C8-EF0D-43B7-B01D-923ECD11FB42}" type="parTrans" cxnId="{CE17409E-363C-48DD-93D6-E404B25ED70A}">
      <dgm:prSet/>
      <dgm:spPr/>
      <dgm:t>
        <a:bodyPr/>
        <a:lstStyle/>
        <a:p>
          <a:endParaRPr lang="pt-BR"/>
        </a:p>
      </dgm:t>
    </dgm:pt>
    <dgm:pt modelId="{8ECD9E93-C45A-4FC2-BE9B-5EDA9C7CAF22}" type="sibTrans" cxnId="{CE17409E-363C-48DD-93D6-E404B25ED70A}">
      <dgm:prSet/>
      <dgm:spPr/>
      <dgm:t>
        <a:bodyPr/>
        <a:lstStyle/>
        <a:p>
          <a:endParaRPr lang="pt-BR"/>
        </a:p>
      </dgm:t>
    </dgm:pt>
    <dgm:pt modelId="{C1827375-00DD-49E7-B990-2FA41E3554A3}">
      <dgm:prSet phldrT="[Texto]"/>
      <dgm:spPr/>
      <dgm:t>
        <a:bodyPr/>
        <a:lstStyle/>
        <a:p>
          <a:r>
            <a:rPr lang="pt-BR" dirty="0"/>
            <a:t>Outras Classificações</a:t>
          </a:r>
        </a:p>
      </dgm:t>
    </dgm:pt>
    <dgm:pt modelId="{756CA9C2-6274-48EF-AFE1-A029A87EC280}" type="parTrans" cxnId="{A6A28EDF-531E-43E6-95B1-8EB55BD068B8}">
      <dgm:prSet/>
      <dgm:spPr/>
      <dgm:t>
        <a:bodyPr/>
        <a:lstStyle/>
        <a:p>
          <a:endParaRPr lang="pt-BR"/>
        </a:p>
      </dgm:t>
    </dgm:pt>
    <dgm:pt modelId="{C53B9615-AB16-4373-BE54-435AD3DC0D0E}" type="sibTrans" cxnId="{A6A28EDF-531E-43E6-95B1-8EB55BD068B8}">
      <dgm:prSet/>
      <dgm:spPr/>
      <dgm:t>
        <a:bodyPr/>
        <a:lstStyle/>
        <a:p>
          <a:endParaRPr lang="pt-BR"/>
        </a:p>
      </dgm:t>
    </dgm:pt>
    <dgm:pt modelId="{D499D874-ACB9-4C32-A884-ABB485E99EC4}" type="pres">
      <dgm:prSet presAssocID="{2FA360EA-2005-4A1C-BAC6-25D88A4925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A8EEED00-1B01-430D-936E-E8885A7155E3}" type="pres">
      <dgm:prSet presAssocID="{2FA360EA-2005-4A1C-BAC6-25D88A4925DC}" presName="Name1" presStyleCnt="0"/>
      <dgm:spPr/>
    </dgm:pt>
    <dgm:pt modelId="{0725228E-F19D-4F02-901B-B7D8EDB8C2A2}" type="pres">
      <dgm:prSet presAssocID="{2FA360EA-2005-4A1C-BAC6-25D88A4925DC}" presName="cycle" presStyleCnt="0"/>
      <dgm:spPr/>
    </dgm:pt>
    <dgm:pt modelId="{FFA15FA7-12BB-4046-A131-75BC2C1F1820}" type="pres">
      <dgm:prSet presAssocID="{2FA360EA-2005-4A1C-BAC6-25D88A4925DC}" presName="srcNode" presStyleLbl="node1" presStyleIdx="0" presStyleCnt="5"/>
      <dgm:spPr/>
    </dgm:pt>
    <dgm:pt modelId="{328933DA-EF3D-4061-8265-D4579BCDA860}" type="pres">
      <dgm:prSet presAssocID="{2FA360EA-2005-4A1C-BAC6-25D88A4925DC}" presName="conn" presStyleLbl="parChTrans1D2" presStyleIdx="0" presStyleCnt="1"/>
      <dgm:spPr/>
      <dgm:t>
        <a:bodyPr/>
        <a:lstStyle/>
        <a:p>
          <a:endParaRPr lang="pt-BR"/>
        </a:p>
      </dgm:t>
    </dgm:pt>
    <dgm:pt modelId="{8FA74B1A-5770-4B38-A645-89740073F7E7}" type="pres">
      <dgm:prSet presAssocID="{2FA360EA-2005-4A1C-BAC6-25D88A4925DC}" presName="extraNode" presStyleLbl="node1" presStyleIdx="0" presStyleCnt="5"/>
      <dgm:spPr/>
    </dgm:pt>
    <dgm:pt modelId="{09AE2CC8-B2C9-430F-B5C0-2483C10393B0}" type="pres">
      <dgm:prSet presAssocID="{2FA360EA-2005-4A1C-BAC6-25D88A4925DC}" presName="dstNode" presStyleLbl="node1" presStyleIdx="0" presStyleCnt="5"/>
      <dgm:spPr/>
    </dgm:pt>
    <dgm:pt modelId="{AF4DA2C6-0CB4-4702-9792-0498AF1821E1}" type="pres">
      <dgm:prSet presAssocID="{09251BDC-EA37-4272-8E8B-E700160FACC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971938-A937-445A-A305-1F1510A980C7}" type="pres">
      <dgm:prSet presAssocID="{09251BDC-EA37-4272-8E8B-E700160FACCC}" presName="accent_1" presStyleCnt="0"/>
      <dgm:spPr/>
    </dgm:pt>
    <dgm:pt modelId="{3211654A-1E75-49CB-AB42-804E39A0B8EA}" type="pres">
      <dgm:prSet presAssocID="{09251BDC-EA37-4272-8E8B-E700160FACCC}" presName="accentRepeatNode" presStyleLbl="solidFgAcc1" presStyleIdx="0" presStyleCnt="5"/>
      <dgm:spPr/>
    </dgm:pt>
    <dgm:pt modelId="{C406951B-310A-4DF5-BE6F-CFEFECA70450}" type="pres">
      <dgm:prSet presAssocID="{97EE6379-C7F3-4D73-8525-AA784082348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917D64-DCB1-4052-A531-F3E9BF3B0FAA}" type="pres">
      <dgm:prSet presAssocID="{97EE6379-C7F3-4D73-8525-AA784082348D}" presName="accent_2" presStyleCnt="0"/>
      <dgm:spPr/>
    </dgm:pt>
    <dgm:pt modelId="{D607B383-77F0-48DC-8395-FE03E98C595B}" type="pres">
      <dgm:prSet presAssocID="{97EE6379-C7F3-4D73-8525-AA784082348D}" presName="accentRepeatNode" presStyleLbl="solidFgAcc1" presStyleIdx="1" presStyleCnt="5"/>
      <dgm:spPr/>
    </dgm:pt>
    <dgm:pt modelId="{2152F030-67FA-4428-8940-A641C97E7D1A}" type="pres">
      <dgm:prSet presAssocID="{DE840BC3-CF5F-46A2-954A-CD5D5235E7F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518474-235E-47F2-930A-DF8AF1A78176}" type="pres">
      <dgm:prSet presAssocID="{DE840BC3-CF5F-46A2-954A-CD5D5235E7F6}" presName="accent_3" presStyleCnt="0"/>
      <dgm:spPr/>
    </dgm:pt>
    <dgm:pt modelId="{6D2DCAA2-1941-4BF7-9F43-BC4227B418A8}" type="pres">
      <dgm:prSet presAssocID="{DE840BC3-CF5F-46A2-954A-CD5D5235E7F6}" presName="accentRepeatNode" presStyleLbl="solidFgAcc1" presStyleIdx="2" presStyleCnt="5"/>
      <dgm:spPr/>
    </dgm:pt>
    <dgm:pt modelId="{8E1BB4E0-F944-415F-ACCC-B926CED579C5}" type="pres">
      <dgm:prSet presAssocID="{D9D2CE93-ADF6-41FC-B68F-B4E00139F56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77F4DD-55C8-4721-9A96-362A4A28C6E6}" type="pres">
      <dgm:prSet presAssocID="{D9D2CE93-ADF6-41FC-B68F-B4E00139F56F}" presName="accent_4" presStyleCnt="0"/>
      <dgm:spPr/>
    </dgm:pt>
    <dgm:pt modelId="{56909F7E-71CC-4CEA-9A9E-A7BD5A6924F4}" type="pres">
      <dgm:prSet presAssocID="{D9D2CE93-ADF6-41FC-B68F-B4E00139F56F}" presName="accentRepeatNode" presStyleLbl="solidFgAcc1" presStyleIdx="3" presStyleCnt="5"/>
      <dgm:spPr/>
    </dgm:pt>
    <dgm:pt modelId="{818A7F63-F5B7-4DBB-B74B-8B0AE0D3CBB2}" type="pres">
      <dgm:prSet presAssocID="{C1827375-00DD-49E7-B990-2FA41E3554A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50CF63-C9F4-47C8-A510-2A5E28E1AC23}" type="pres">
      <dgm:prSet presAssocID="{C1827375-00DD-49E7-B990-2FA41E3554A3}" presName="accent_5" presStyleCnt="0"/>
      <dgm:spPr/>
    </dgm:pt>
    <dgm:pt modelId="{04E547EA-DD96-4F73-8736-77B67F4C41A5}" type="pres">
      <dgm:prSet presAssocID="{C1827375-00DD-49E7-B990-2FA41E3554A3}" presName="accentRepeatNode" presStyleLbl="solidFgAcc1" presStyleIdx="4" presStyleCnt="5"/>
      <dgm:spPr/>
    </dgm:pt>
  </dgm:ptLst>
  <dgm:cxnLst>
    <dgm:cxn modelId="{D054A111-ADB1-4B7A-9729-7A3D36939D88}" type="presOf" srcId="{D9D2CE93-ADF6-41FC-B68F-B4E00139F56F}" destId="{8E1BB4E0-F944-415F-ACCC-B926CED579C5}" srcOrd="0" destOrd="0" presId="urn:microsoft.com/office/officeart/2008/layout/VerticalCurvedList"/>
    <dgm:cxn modelId="{8E2ACD0A-99B8-458B-A08D-1F3B4DAD98BA}" srcId="{2FA360EA-2005-4A1C-BAC6-25D88A4925DC}" destId="{09251BDC-EA37-4272-8E8B-E700160FACCC}" srcOrd="0" destOrd="0" parTransId="{AF0240F2-E2C3-4E5D-A5FF-9F19C2FC7C54}" sibTransId="{220832B5-352A-424D-8D85-2B31BF9A4D6C}"/>
    <dgm:cxn modelId="{F8675C57-9A9D-433B-A690-17B4D55224B7}" type="presOf" srcId="{09251BDC-EA37-4272-8E8B-E700160FACCC}" destId="{AF4DA2C6-0CB4-4702-9792-0498AF1821E1}" srcOrd="0" destOrd="0" presId="urn:microsoft.com/office/officeart/2008/layout/VerticalCurvedList"/>
    <dgm:cxn modelId="{E41B41B3-7C95-4145-B866-B89475C6F0C6}" srcId="{2FA360EA-2005-4A1C-BAC6-25D88A4925DC}" destId="{97EE6379-C7F3-4D73-8525-AA784082348D}" srcOrd="1" destOrd="0" parTransId="{FDEFF29A-6917-47B0-8762-0935B340FE38}" sibTransId="{72BB2043-C895-4926-A60B-5E666DA5FFEE}"/>
    <dgm:cxn modelId="{3A971C92-FEA1-4B42-9EE4-E02585C2AA88}" srcId="{2FA360EA-2005-4A1C-BAC6-25D88A4925DC}" destId="{DE840BC3-CF5F-46A2-954A-CD5D5235E7F6}" srcOrd="2" destOrd="0" parTransId="{47751822-C023-43C0-92D8-2A4EB3238F84}" sibTransId="{2F0CED24-F028-4F2F-ADB2-4208C636F3D0}"/>
    <dgm:cxn modelId="{BC4AA7B5-D432-4DE9-8CE8-838E1C802DD7}" type="presOf" srcId="{97EE6379-C7F3-4D73-8525-AA784082348D}" destId="{C406951B-310A-4DF5-BE6F-CFEFECA70450}" srcOrd="0" destOrd="0" presId="urn:microsoft.com/office/officeart/2008/layout/VerticalCurvedList"/>
    <dgm:cxn modelId="{E13337DE-5679-4E0A-B9BA-3827DA2034DE}" type="presOf" srcId="{C1827375-00DD-49E7-B990-2FA41E3554A3}" destId="{818A7F63-F5B7-4DBB-B74B-8B0AE0D3CBB2}" srcOrd="0" destOrd="0" presId="urn:microsoft.com/office/officeart/2008/layout/VerticalCurvedList"/>
    <dgm:cxn modelId="{862B84EF-86B8-4B2D-919D-C44462439D69}" type="presOf" srcId="{DE840BC3-CF5F-46A2-954A-CD5D5235E7F6}" destId="{2152F030-67FA-4428-8940-A641C97E7D1A}" srcOrd="0" destOrd="0" presId="urn:microsoft.com/office/officeart/2008/layout/VerticalCurvedList"/>
    <dgm:cxn modelId="{CE17409E-363C-48DD-93D6-E404B25ED70A}" srcId="{2FA360EA-2005-4A1C-BAC6-25D88A4925DC}" destId="{D9D2CE93-ADF6-41FC-B68F-B4E00139F56F}" srcOrd="3" destOrd="0" parTransId="{8976D3C8-EF0D-43B7-B01D-923ECD11FB42}" sibTransId="{8ECD9E93-C45A-4FC2-BE9B-5EDA9C7CAF22}"/>
    <dgm:cxn modelId="{1535BA3A-2969-4337-B598-5A2784F4F54D}" type="presOf" srcId="{2FA360EA-2005-4A1C-BAC6-25D88A4925DC}" destId="{D499D874-ACB9-4C32-A884-ABB485E99EC4}" srcOrd="0" destOrd="0" presId="urn:microsoft.com/office/officeart/2008/layout/VerticalCurvedList"/>
    <dgm:cxn modelId="{4BB37DFC-07AC-47D1-8F77-81C82D3ED235}" type="presOf" srcId="{220832B5-352A-424D-8D85-2B31BF9A4D6C}" destId="{328933DA-EF3D-4061-8265-D4579BCDA860}" srcOrd="0" destOrd="0" presId="urn:microsoft.com/office/officeart/2008/layout/VerticalCurvedList"/>
    <dgm:cxn modelId="{A6A28EDF-531E-43E6-95B1-8EB55BD068B8}" srcId="{2FA360EA-2005-4A1C-BAC6-25D88A4925DC}" destId="{C1827375-00DD-49E7-B990-2FA41E3554A3}" srcOrd="4" destOrd="0" parTransId="{756CA9C2-6274-48EF-AFE1-A029A87EC280}" sibTransId="{C53B9615-AB16-4373-BE54-435AD3DC0D0E}"/>
    <dgm:cxn modelId="{4F367B35-E4E1-42C9-B981-324557749D49}" type="presParOf" srcId="{D499D874-ACB9-4C32-A884-ABB485E99EC4}" destId="{A8EEED00-1B01-430D-936E-E8885A7155E3}" srcOrd="0" destOrd="0" presId="urn:microsoft.com/office/officeart/2008/layout/VerticalCurvedList"/>
    <dgm:cxn modelId="{F26A2ED7-B73B-4399-9D33-D71D9EE7163C}" type="presParOf" srcId="{A8EEED00-1B01-430D-936E-E8885A7155E3}" destId="{0725228E-F19D-4F02-901B-B7D8EDB8C2A2}" srcOrd="0" destOrd="0" presId="urn:microsoft.com/office/officeart/2008/layout/VerticalCurvedList"/>
    <dgm:cxn modelId="{F9C68125-CED4-42B3-B4AC-0E43FBB9E752}" type="presParOf" srcId="{0725228E-F19D-4F02-901B-B7D8EDB8C2A2}" destId="{FFA15FA7-12BB-4046-A131-75BC2C1F1820}" srcOrd="0" destOrd="0" presId="urn:microsoft.com/office/officeart/2008/layout/VerticalCurvedList"/>
    <dgm:cxn modelId="{09E22317-439F-4361-BCB7-04573AA63611}" type="presParOf" srcId="{0725228E-F19D-4F02-901B-B7D8EDB8C2A2}" destId="{328933DA-EF3D-4061-8265-D4579BCDA860}" srcOrd="1" destOrd="0" presId="urn:microsoft.com/office/officeart/2008/layout/VerticalCurvedList"/>
    <dgm:cxn modelId="{A2B768E3-F547-416F-931B-61793929AE93}" type="presParOf" srcId="{0725228E-F19D-4F02-901B-B7D8EDB8C2A2}" destId="{8FA74B1A-5770-4B38-A645-89740073F7E7}" srcOrd="2" destOrd="0" presId="urn:microsoft.com/office/officeart/2008/layout/VerticalCurvedList"/>
    <dgm:cxn modelId="{D876CB63-A8FC-4ED3-92DA-01F81612EB01}" type="presParOf" srcId="{0725228E-F19D-4F02-901B-B7D8EDB8C2A2}" destId="{09AE2CC8-B2C9-430F-B5C0-2483C10393B0}" srcOrd="3" destOrd="0" presId="urn:microsoft.com/office/officeart/2008/layout/VerticalCurvedList"/>
    <dgm:cxn modelId="{AFBA7DC7-5E98-4033-B2FF-23B1F01D2957}" type="presParOf" srcId="{A8EEED00-1B01-430D-936E-E8885A7155E3}" destId="{AF4DA2C6-0CB4-4702-9792-0498AF1821E1}" srcOrd="1" destOrd="0" presId="urn:microsoft.com/office/officeart/2008/layout/VerticalCurvedList"/>
    <dgm:cxn modelId="{5999242C-DD55-4E4E-A62D-157BBD3B47E7}" type="presParOf" srcId="{A8EEED00-1B01-430D-936E-E8885A7155E3}" destId="{7D971938-A937-445A-A305-1F1510A980C7}" srcOrd="2" destOrd="0" presId="urn:microsoft.com/office/officeart/2008/layout/VerticalCurvedList"/>
    <dgm:cxn modelId="{97DCA817-6DAE-4BEA-A1FC-0E780699AF60}" type="presParOf" srcId="{7D971938-A937-445A-A305-1F1510A980C7}" destId="{3211654A-1E75-49CB-AB42-804E39A0B8EA}" srcOrd="0" destOrd="0" presId="urn:microsoft.com/office/officeart/2008/layout/VerticalCurvedList"/>
    <dgm:cxn modelId="{C1FB6170-1F86-4100-829F-F63866E7F77C}" type="presParOf" srcId="{A8EEED00-1B01-430D-936E-E8885A7155E3}" destId="{C406951B-310A-4DF5-BE6F-CFEFECA70450}" srcOrd="3" destOrd="0" presId="urn:microsoft.com/office/officeart/2008/layout/VerticalCurvedList"/>
    <dgm:cxn modelId="{BF4FCCC8-D32E-4FD2-B50E-E704E576FE92}" type="presParOf" srcId="{A8EEED00-1B01-430D-936E-E8885A7155E3}" destId="{44917D64-DCB1-4052-A531-F3E9BF3B0FAA}" srcOrd="4" destOrd="0" presId="urn:microsoft.com/office/officeart/2008/layout/VerticalCurvedList"/>
    <dgm:cxn modelId="{AF4BB2DB-6414-4074-8288-19B8D2A4CD52}" type="presParOf" srcId="{44917D64-DCB1-4052-A531-F3E9BF3B0FAA}" destId="{D607B383-77F0-48DC-8395-FE03E98C595B}" srcOrd="0" destOrd="0" presId="urn:microsoft.com/office/officeart/2008/layout/VerticalCurvedList"/>
    <dgm:cxn modelId="{455A74A2-0847-4A3C-8FC7-5FC9593ADB26}" type="presParOf" srcId="{A8EEED00-1B01-430D-936E-E8885A7155E3}" destId="{2152F030-67FA-4428-8940-A641C97E7D1A}" srcOrd="5" destOrd="0" presId="urn:microsoft.com/office/officeart/2008/layout/VerticalCurvedList"/>
    <dgm:cxn modelId="{AB942DC0-DEE4-489C-93E2-CAC60C1833CB}" type="presParOf" srcId="{A8EEED00-1B01-430D-936E-E8885A7155E3}" destId="{2D518474-235E-47F2-930A-DF8AF1A78176}" srcOrd="6" destOrd="0" presId="urn:microsoft.com/office/officeart/2008/layout/VerticalCurvedList"/>
    <dgm:cxn modelId="{E41E515F-C544-4206-BA55-A04C91F16B96}" type="presParOf" srcId="{2D518474-235E-47F2-930A-DF8AF1A78176}" destId="{6D2DCAA2-1941-4BF7-9F43-BC4227B418A8}" srcOrd="0" destOrd="0" presId="urn:microsoft.com/office/officeart/2008/layout/VerticalCurvedList"/>
    <dgm:cxn modelId="{0F3CF236-5C30-44F3-8347-7161482F8C8B}" type="presParOf" srcId="{A8EEED00-1B01-430D-936E-E8885A7155E3}" destId="{8E1BB4E0-F944-415F-ACCC-B926CED579C5}" srcOrd="7" destOrd="0" presId="urn:microsoft.com/office/officeart/2008/layout/VerticalCurvedList"/>
    <dgm:cxn modelId="{E9844B68-4343-44AC-B05B-737487F18145}" type="presParOf" srcId="{A8EEED00-1B01-430D-936E-E8885A7155E3}" destId="{B177F4DD-55C8-4721-9A96-362A4A28C6E6}" srcOrd="8" destOrd="0" presId="urn:microsoft.com/office/officeart/2008/layout/VerticalCurvedList"/>
    <dgm:cxn modelId="{30BDD44D-D60C-4FE3-B73B-3F88B73A04F6}" type="presParOf" srcId="{B177F4DD-55C8-4721-9A96-362A4A28C6E6}" destId="{56909F7E-71CC-4CEA-9A9E-A7BD5A6924F4}" srcOrd="0" destOrd="0" presId="urn:microsoft.com/office/officeart/2008/layout/VerticalCurvedList"/>
    <dgm:cxn modelId="{576A4FB9-3A6F-4E03-9A8C-FB370441CBA1}" type="presParOf" srcId="{A8EEED00-1B01-430D-936E-E8885A7155E3}" destId="{818A7F63-F5B7-4DBB-B74B-8B0AE0D3CBB2}" srcOrd="9" destOrd="0" presId="urn:microsoft.com/office/officeart/2008/layout/VerticalCurvedList"/>
    <dgm:cxn modelId="{E058BF32-4899-4CA9-92F0-6FDCC61DE12D}" type="presParOf" srcId="{A8EEED00-1B01-430D-936E-E8885A7155E3}" destId="{C650CF63-C9F4-47C8-A510-2A5E28E1AC23}" srcOrd="10" destOrd="0" presId="urn:microsoft.com/office/officeart/2008/layout/VerticalCurvedList"/>
    <dgm:cxn modelId="{5D92FCEB-50C5-4AAE-A291-FCF2063B989F}" type="presParOf" srcId="{C650CF63-C9F4-47C8-A510-2A5E28E1AC23}" destId="{04E547EA-DD96-4F73-8736-77B67F4C41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51B4AB-96C7-4C14-B4BF-59A9025635D2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</dgm:pt>
    <dgm:pt modelId="{9355C06A-31A3-43FC-99C3-749A606D35A7}">
      <dgm:prSet phldrT="[Texto]"/>
      <dgm:spPr/>
      <dgm:t>
        <a:bodyPr/>
        <a:lstStyle/>
        <a:p>
          <a:r>
            <a:rPr lang="pt-BR" dirty="0"/>
            <a:t>LOA</a:t>
          </a:r>
        </a:p>
      </dgm:t>
    </dgm:pt>
    <dgm:pt modelId="{EA7C1F41-C5E7-48F9-BA51-640E81D2C31A}" type="parTrans" cxnId="{F6778410-5E58-4DBD-81BE-97B7552B70B0}">
      <dgm:prSet/>
      <dgm:spPr/>
      <dgm:t>
        <a:bodyPr/>
        <a:lstStyle/>
        <a:p>
          <a:endParaRPr lang="pt-BR"/>
        </a:p>
      </dgm:t>
    </dgm:pt>
    <dgm:pt modelId="{C805BCD7-2588-4091-AB60-3C7817635EA2}" type="sibTrans" cxnId="{F6778410-5E58-4DBD-81BE-97B7552B70B0}">
      <dgm:prSet/>
      <dgm:spPr/>
      <dgm:t>
        <a:bodyPr/>
        <a:lstStyle/>
        <a:p>
          <a:endParaRPr lang="pt-BR"/>
        </a:p>
      </dgm:t>
    </dgm:pt>
    <dgm:pt modelId="{87091FBE-BDDC-4F19-A540-91DEBE34A7B4}">
      <dgm:prSet phldrT="[Texto]"/>
      <dgm:spPr/>
      <dgm:t>
        <a:bodyPr/>
        <a:lstStyle/>
        <a:p>
          <a:r>
            <a:rPr lang="pt-BR" dirty="0"/>
            <a:t>Autorização Legislativa DESPESAS</a:t>
          </a:r>
        </a:p>
      </dgm:t>
    </dgm:pt>
    <dgm:pt modelId="{677F58AF-1094-4F3C-A8F0-92426D2C9D5F}" type="parTrans" cxnId="{54179692-C9E1-4404-8519-AB0A2C234C25}">
      <dgm:prSet/>
      <dgm:spPr/>
      <dgm:t>
        <a:bodyPr/>
        <a:lstStyle/>
        <a:p>
          <a:endParaRPr lang="pt-BR"/>
        </a:p>
      </dgm:t>
    </dgm:pt>
    <dgm:pt modelId="{076E81B1-5DB0-427F-B506-AA9EE2AF8D07}" type="sibTrans" cxnId="{54179692-C9E1-4404-8519-AB0A2C234C25}">
      <dgm:prSet/>
      <dgm:spPr/>
      <dgm:t>
        <a:bodyPr/>
        <a:lstStyle/>
        <a:p>
          <a:endParaRPr lang="pt-BR"/>
        </a:p>
      </dgm:t>
    </dgm:pt>
    <dgm:pt modelId="{D5D2C83E-5154-4996-ADAC-56D52BEF0B37}">
      <dgm:prSet phldrT="[Texto]"/>
      <dgm:spPr/>
      <dgm:t>
        <a:bodyPr/>
        <a:lstStyle/>
        <a:p>
          <a:r>
            <a:rPr lang="pt-BR" dirty="0"/>
            <a:t>Créditos</a:t>
          </a:r>
        </a:p>
      </dgm:t>
    </dgm:pt>
    <dgm:pt modelId="{13232430-3094-48B0-9019-E37C960D2AB8}" type="parTrans" cxnId="{1DF3BE59-1149-41FD-B03A-7E3D28089803}">
      <dgm:prSet/>
      <dgm:spPr/>
      <dgm:t>
        <a:bodyPr/>
        <a:lstStyle/>
        <a:p>
          <a:endParaRPr lang="pt-BR"/>
        </a:p>
      </dgm:t>
    </dgm:pt>
    <dgm:pt modelId="{C95EEC11-2589-467D-80C7-05E6B5DF9EBC}" type="sibTrans" cxnId="{1DF3BE59-1149-41FD-B03A-7E3D28089803}">
      <dgm:prSet/>
      <dgm:spPr/>
      <dgm:t>
        <a:bodyPr/>
        <a:lstStyle/>
        <a:p>
          <a:endParaRPr lang="pt-BR"/>
        </a:p>
      </dgm:t>
    </dgm:pt>
    <dgm:pt modelId="{7C7A3C8B-AA95-4553-A249-C53BF2E1C060}" type="pres">
      <dgm:prSet presAssocID="{0951B4AB-96C7-4C14-B4BF-59A9025635D2}" presName="CompostProcess" presStyleCnt="0">
        <dgm:presLayoutVars>
          <dgm:dir/>
          <dgm:resizeHandles val="exact"/>
        </dgm:presLayoutVars>
      </dgm:prSet>
      <dgm:spPr/>
    </dgm:pt>
    <dgm:pt modelId="{9A6DFEF7-9CF8-446C-BD13-817BE457C034}" type="pres">
      <dgm:prSet presAssocID="{0951B4AB-96C7-4C14-B4BF-59A9025635D2}" presName="arrow" presStyleLbl="bgShp" presStyleIdx="0" presStyleCnt="1"/>
      <dgm:spPr/>
    </dgm:pt>
    <dgm:pt modelId="{6503D5BB-6413-4363-AA69-D7ADBD8320F7}" type="pres">
      <dgm:prSet presAssocID="{0951B4AB-96C7-4C14-B4BF-59A9025635D2}" presName="linearProcess" presStyleCnt="0"/>
      <dgm:spPr/>
    </dgm:pt>
    <dgm:pt modelId="{E82390D5-51B1-4200-917B-DDCED0DDFBE6}" type="pres">
      <dgm:prSet presAssocID="{9355C06A-31A3-43FC-99C3-749A606D35A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5B5642-9EB1-4DDB-8612-C8321654DDEE}" type="pres">
      <dgm:prSet presAssocID="{C805BCD7-2588-4091-AB60-3C7817635EA2}" presName="sibTrans" presStyleCnt="0"/>
      <dgm:spPr/>
    </dgm:pt>
    <dgm:pt modelId="{0B3F889E-4528-449D-BBBB-B5BC2D1A3858}" type="pres">
      <dgm:prSet presAssocID="{87091FBE-BDDC-4F19-A540-91DEBE34A7B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F9B44C-B767-45CE-8FDA-071796154618}" type="pres">
      <dgm:prSet presAssocID="{076E81B1-5DB0-427F-B506-AA9EE2AF8D07}" presName="sibTrans" presStyleCnt="0"/>
      <dgm:spPr/>
    </dgm:pt>
    <dgm:pt modelId="{4AB4E53A-A3F3-4323-B98E-FC2D6F7630F0}" type="pres">
      <dgm:prSet presAssocID="{D5D2C83E-5154-4996-ADAC-56D52BEF0B3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6B00196-B060-4631-9A29-148AD371E174}" type="presOf" srcId="{9355C06A-31A3-43FC-99C3-749A606D35A7}" destId="{E82390D5-51B1-4200-917B-DDCED0DDFBE6}" srcOrd="0" destOrd="0" presId="urn:microsoft.com/office/officeart/2005/8/layout/hProcess9"/>
    <dgm:cxn modelId="{1DF3BE59-1149-41FD-B03A-7E3D28089803}" srcId="{0951B4AB-96C7-4C14-B4BF-59A9025635D2}" destId="{D5D2C83E-5154-4996-ADAC-56D52BEF0B37}" srcOrd="2" destOrd="0" parTransId="{13232430-3094-48B0-9019-E37C960D2AB8}" sibTransId="{C95EEC11-2589-467D-80C7-05E6B5DF9EBC}"/>
    <dgm:cxn modelId="{F6778410-5E58-4DBD-81BE-97B7552B70B0}" srcId="{0951B4AB-96C7-4C14-B4BF-59A9025635D2}" destId="{9355C06A-31A3-43FC-99C3-749A606D35A7}" srcOrd="0" destOrd="0" parTransId="{EA7C1F41-C5E7-48F9-BA51-640E81D2C31A}" sibTransId="{C805BCD7-2588-4091-AB60-3C7817635EA2}"/>
    <dgm:cxn modelId="{B85759FB-9BA3-42BD-ACAA-F9487B381E77}" type="presOf" srcId="{D5D2C83E-5154-4996-ADAC-56D52BEF0B37}" destId="{4AB4E53A-A3F3-4323-B98E-FC2D6F7630F0}" srcOrd="0" destOrd="0" presId="urn:microsoft.com/office/officeart/2005/8/layout/hProcess9"/>
    <dgm:cxn modelId="{58FE7F65-7C63-40FA-856C-9BEDF9E8B151}" type="presOf" srcId="{0951B4AB-96C7-4C14-B4BF-59A9025635D2}" destId="{7C7A3C8B-AA95-4553-A249-C53BF2E1C060}" srcOrd="0" destOrd="0" presId="urn:microsoft.com/office/officeart/2005/8/layout/hProcess9"/>
    <dgm:cxn modelId="{AFA0FC08-CE84-4963-BEA4-8E5FEBD082C4}" type="presOf" srcId="{87091FBE-BDDC-4F19-A540-91DEBE34A7B4}" destId="{0B3F889E-4528-449D-BBBB-B5BC2D1A3858}" srcOrd="0" destOrd="0" presId="urn:microsoft.com/office/officeart/2005/8/layout/hProcess9"/>
    <dgm:cxn modelId="{54179692-C9E1-4404-8519-AB0A2C234C25}" srcId="{0951B4AB-96C7-4C14-B4BF-59A9025635D2}" destId="{87091FBE-BDDC-4F19-A540-91DEBE34A7B4}" srcOrd="1" destOrd="0" parTransId="{677F58AF-1094-4F3C-A8F0-92426D2C9D5F}" sibTransId="{076E81B1-5DB0-427F-B506-AA9EE2AF8D07}"/>
    <dgm:cxn modelId="{5349C7B7-7C2D-403B-8A2A-C6412AFA25AF}" type="presParOf" srcId="{7C7A3C8B-AA95-4553-A249-C53BF2E1C060}" destId="{9A6DFEF7-9CF8-446C-BD13-817BE457C034}" srcOrd="0" destOrd="0" presId="urn:microsoft.com/office/officeart/2005/8/layout/hProcess9"/>
    <dgm:cxn modelId="{FA104008-9244-467A-A496-C4623F160554}" type="presParOf" srcId="{7C7A3C8B-AA95-4553-A249-C53BF2E1C060}" destId="{6503D5BB-6413-4363-AA69-D7ADBD8320F7}" srcOrd="1" destOrd="0" presId="urn:microsoft.com/office/officeart/2005/8/layout/hProcess9"/>
    <dgm:cxn modelId="{2AB5C8C2-B2DF-476C-8489-08D5EC663A3A}" type="presParOf" srcId="{6503D5BB-6413-4363-AA69-D7ADBD8320F7}" destId="{E82390D5-51B1-4200-917B-DDCED0DDFBE6}" srcOrd="0" destOrd="0" presId="urn:microsoft.com/office/officeart/2005/8/layout/hProcess9"/>
    <dgm:cxn modelId="{4E2FDE6A-4975-4074-AA7B-1B97C44AF6B4}" type="presParOf" srcId="{6503D5BB-6413-4363-AA69-D7ADBD8320F7}" destId="{A25B5642-9EB1-4DDB-8612-C8321654DDEE}" srcOrd="1" destOrd="0" presId="urn:microsoft.com/office/officeart/2005/8/layout/hProcess9"/>
    <dgm:cxn modelId="{8972BBA6-48AE-403B-9317-4EDC4029D761}" type="presParOf" srcId="{6503D5BB-6413-4363-AA69-D7ADBD8320F7}" destId="{0B3F889E-4528-449D-BBBB-B5BC2D1A3858}" srcOrd="2" destOrd="0" presId="urn:microsoft.com/office/officeart/2005/8/layout/hProcess9"/>
    <dgm:cxn modelId="{C3E6D03F-E4AB-45B9-B3A1-65F54EE50D43}" type="presParOf" srcId="{6503D5BB-6413-4363-AA69-D7ADBD8320F7}" destId="{DEF9B44C-B767-45CE-8FDA-071796154618}" srcOrd="3" destOrd="0" presId="urn:microsoft.com/office/officeart/2005/8/layout/hProcess9"/>
    <dgm:cxn modelId="{132483DD-FC38-4CA1-AD92-1943DD1D82DC}" type="presParOf" srcId="{6503D5BB-6413-4363-AA69-D7ADBD8320F7}" destId="{4AB4E53A-A3F3-4323-B98E-FC2D6F7630F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13076D-4D3B-42D7-B7DC-1E756EEE8EE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6FFC6F4-684F-415C-B6D9-E19F1E728E81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2800" b="1" dirty="0">
              <a:solidFill>
                <a:schemeClr val="bg1"/>
              </a:solidFill>
            </a:rPr>
            <a:t>SUPLEMENTAR</a:t>
          </a:r>
        </a:p>
      </dgm:t>
    </dgm:pt>
    <dgm:pt modelId="{2B94B327-3583-447D-8BC0-4F137A373BAA}" type="parTrans" cxnId="{BB5EE371-42C4-48B7-A703-E2310A9F46CE}">
      <dgm:prSet/>
      <dgm:spPr/>
      <dgm:t>
        <a:bodyPr/>
        <a:lstStyle/>
        <a:p>
          <a:endParaRPr lang="pt-BR"/>
        </a:p>
      </dgm:t>
    </dgm:pt>
    <dgm:pt modelId="{92047E77-BF56-480F-B0A2-746A92327998}" type="sibTrans" cxnId="{BB5EE371-42C4-48B7-A703-E2310A9F46CE}">
      <dgm:prSet/>
      <dgm:spPr/>
      <dgm:t>
        <a:bodyPr/>
        <a:lstStyle/>
        <a:p>
          <a:endParaRPr lang="pt-BR"/>
        </a:p>
      </dgm:t>
    </dgm:pt>
    <dgm:pt modelId="{927D89AA-E234-4ECB-9F9B-091077BA3929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2800" b="1" dirty="0">
              <a:solidFill>
                <a:srgbClr val="FF0000"/>
              </a:solidFill>
            </a:rPr>
            <a:t>Reforço</a:t>
          </a:r>
          <a:r>
            <a:rPr lang="pt-BR" sz="2800" b="1" dirty="0">
              <a:solidFill>
                <a:schemeClr val="tx1"/>
              </a:solidFill>
            </a:rPr>
            <a:t> de dotação existente</a:t>
          </a:r>
        </a:p>
      </dgm:t>
    </dgm:pt>
    <dgm:pt modelId="{2486AEF3-53EF-4090-AB90-ECFEB8FA405E}" type="parTrans" cxnId="{3437B63A-FEFA-452B-ACD6-FF204AB10C83}">
      <dgm:prSet/>
      <dgm:spPr/>
      <dgm:t>
        <a:bodyPr/>
        <a:lstStyle/>
        <a:p>
          <a:endParaRPr lang="pt-BR"/>
        </a:p>
      </dgm:t>
    </dgm:pt>
    <dgm:pt modelId="{09BC9205-0BCA-4DBC-8C37-EDB0D7E07538}" type="sibTrans" cxnId="{3437B63A-FEFA-452B-ACD6-FF204AB10C83}">
      <dgm:prSet/>
      <dgm:spPr/>
      <dgm:t>
        <a:bodyPr/>
        <a:lstStyle/>
        <a:p>
          <a:endParaRPr lang="pt-BR"/>
        </a:p>
      </dgm:t>
    </dgm:pt>
    <dgm:pt modelId="{F9C28D2F-F8F8-4B85-966E-A498A1F29D4F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sz="2200" b="1" dirty="0">
              <a:solidFill>
                <a:schemeClr val="tx1"/>
              </a:solidFill>
            </a:rPr>
            <a:t>Autorização na </a:t>
          </a:r>
          <a:r>
            <a:rPr lang="pt-BR" sz="2200" b="1" dirty="0">
              <a:solidFill>
                <a:srgbClr val="FF0000"/>
              </a:solidFill>
            </a:rPr>
            <a:t>própria LOA</a:t>
          </a:r>
          <a:r>
            <a:rPr lang="pt-BR" sz="2200" b="1" dirty="0">
              <a:solidFill>
                <a:schemeClr val="tx1"/>
              </a:solidFill>
            </a:rPr>
            <a:t> </a:t>
          </a:r>
        </a:p>
        <a:p>
          <a:r>
            <a:rPr lang="pt-BR" sz="2000" b="1" dirty="0">
              <a:solidFill>
                <a:schemeClr val="tx1"/>
              </a:solidFill>
            </a:rPr>
            <a:t>Abertura por Decreto</a:t>
          </a:r>
          <a:endParaRPr lang="pt-BR" sz="2800" b="1" dirty="0">
            <a:solidFill>
              <a:schemeClr val="tx1"/>
            </a:solidFill>
          </a:endParaRPr>
        </a:p>
      </dgm:t>
    </dgm:pt>
    <dgm:pt modelId="{46EBC02F-A95A-449E-AC32-E793F5B07A53}" type="parTrans" cxnId="{D280BDAA-76FA-4135-8D7E-E39DDA48166B}">
      <dgm:prSet/>
      <dgm:spPr/>
      <dgm:t>
        <a:bodyPr/>
        <a:lstStyle/>
        <a:p>
          <a:endParaRPr lang="pt-BR"/>
        </a:p>
      </dgm:t>
    </dgm:pt>
    <dgm:pt modelId="{FC7460BC-1E7E-4B34-8337-51C48348C5DE}" type="sibTrans" cxnId="{D280BDAA-76FA-4135-8D7E-E39DDA48166B}">
      <dgm:prSet/>
      <dgm:spPr/>
      <dgm:t>
        <a:bodyPr/>
        <a:lstStyle/>
        <a:p>
          <a:endParaRPr lang="pt-BR"/>
        </a:p>
      </dgm:t>
    </dgm:pt>
    <dgm:pt modelId="{2901135B-9495-4569-80F5-DC2B8FC7DC21}" type="pres">
      <dgm:prSet presAssocID="{8913076D-4D3B-42D7-B7DC-1E756EEE8E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AB1EDC7-8EFC-4F30-87B5-FFEEA41DCB0A}" type="pres">
      <dgm:prSet presAssocID="{96FFC6F4-684F-415C-B6D9-E19F1E728E81}" presName="vertOne" presStyleCnt="0"/>
      <dgm:spPr/>
    </dgm:pt>
    <dgm:pt modelId="{7379B1F0-CEB1-4B68-B498-395EE651AEF6}" type="pres">
      <dgm:prSet presAssocID="{96FFC6F4-684F-415C-B6D9-E19F1E728E81}" presName="txOne" presStyleLbl="node0" presStyleIdx="0" presStyleCnt="1" custLinFactY="-3697" custLinFactNeighborX="12153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005696-16CB-4913-94C3-AB291266CFD0}" type="pres">
      <dgm:prSet presAssocID="{96FFC6F4-684F-415C-B6D9-E19F1E728E81}" presName="parTransOne" presStyleCnt="0"/>
      <dgm:spPr/>
    </dgm:pt>
    <dgm:pt modelId="{C4BEC731-F251-4065-802B-6E54A2C8E716}" type="pres">
      <dgm:prSet presAssocID="{96FFC6F4-684F-415C-B6D9-E19F1E728E81}" presName="horzOne" presStyleCnt="0"/>
      <dgm:spPr/>
    </dgm:pt>
    <dgm:pt modelId="{92394FFE-6840-42A8-BAE4-47B5DB9CDC95}" type="pres">
      <dgm:prSet presAssocID="{927D89AA-E234-4ECB-9F9B-091077BA3929}" presName="vertTwo" presStyleCnt="0"/>
      <dgm:spPr/>
    </dgm:pt>
    <dgm:pt modelId="{59A93328-9B7B-4F46-8000-57C836003F16}" type="pres">
      <dgm:prSet presAssocID="{927D89AA-E234-4ECB-9F9B-091077BA3929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88AA4A-F196-4D34-95FA-FEC4AE93ACB8}" type="pres">
      <dgm:prSet presAssocID="{927D89AA-E234-4ECB-9F9B-091077BA3929}" presName="parTransTwo" presStyleCnt="0"/>
      <dgm:spPr/>
    </dgm:pt>
    <dgm:pt modelId="{143E6A7C-A59E-461C-B07D-973CA9C67F2E}" type="pres">
      <dgm:prSet presAssocID="{927D89AA-E234-4ECB-9F9B-091077BA3929}" presName="horzTwo" presStyleCnt="0"/>
      <dgm:spPr/>
    </dgm:pt>
    <dgm:pt modelId="{CC74EE0A-C477-4018-A9C8-5D4011EEE4E1}" type="pres">
      <dgm:prSet presAssocID="{F9C28D2F-F8F8-4B85-966E-A498A1F29D4F}" presName="vertThree" presStyleCnt="0"/>
      <dgm:spPr/>
    </dgm:pt>
    <dgm:pt modelId="{B85D7836-2C8C-49E2-9010-EC79D49091D8}" type="pres">
      <dgm:prSet presAssocID="{F9C28D2F-F8F8-4B85-966E-A498A1F29D4F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5920F50-8ABA-45C3-8FA3-8BCCD9BAFAB5}" type="pres">
      <dgm:prSet presAssocID="{F9C28D2F-F8F8-4B85-966E-A498A1F29D4F}" presName="horzThree" presStyleCnt="0"/>
      <dgm:spPr/>
    </dgm:pt>
  </dgm:ptLst>
  <dgm:cxnLst>
    <dgm:cxn modelId="{D280BDAA-76FA-4135-8D7E-E39DDA48166B}" srcId="{927D89AA-E234-4ECB-9F9B-091077BA3929}" destId="{F9C28D2F-F8F8-4B85-966E-A498A1F29D4F}" srcOrd="0" destOrd="0" parTransId="{46EBC02F-A95A-449E-AC32-E793F5B07A53}" sibTransId="{FC7460BC-1E7E-4B34-8337-51C48348C5DE}"/>
    <dgm:cxn modelId="{BB5EE371-42C4-48B7-A703-E2310A9F46CE}" srcId="{8913076D-4D3B-42D7-B7DC-1E756EEE8EEE}" destId="{96FFC6F4-684F-415C-B6D9-E19F1E728E81}" srcOrd="0" destOrd="0" parTransId="{2B94B327-3583-447D-8BC0-4F137A373BAA}" sibTransId="{92047E77-BF56-480F-B0A2-746A92327998}"/>
    <dgm:cxn modelId="{3437B63A-FEFA-452B-ACD6-FF204AB10C83}" srcId="{96FFC6F4-684F-415C-B6D9-E19F1E728E81}" destId="{927D89AA-E234-4ECB-9F9B-091077BA3929}" srcOrd="0" destOrd="0" parTransId="{2486AEF3-53EF-4090-AB90-ECFEB8FA405E}" sibTransId="{09BC9205-0BCA-4DBC-8C37-EDB0D7E07538}"/>
    <dgm:cxn modelId="{02AAF036-4017-4683-872D-13A2EFDAF291}" type="presOf" srcId="{927D89AA-E234-4ECB-9F9B-091077BA3929}" destId="{59A93328-9B7B-4F46-8000-57C836003F16}" srcOrd="0" destOrd="0" presId="urn:microsoft.com/office/officeart/2005/8/layout/hierarchy4"/>
    <dgm:cxn modelId="{D2633A09-B0A6-42C4-B1E4-E0E73F4F0267}" type="presOf" srcId="{8913076D-4D3B-42D7-B7DC-1E756EEE8EEE}" destId="{2901135B-9495-4569-80F5-DC2B8FC7DC21}" srcOrd="0" destOrd="0" presId="urn:microsoft.com/office/officeart/2005/8/layout/hierarchy4"/>
    <dgm:cxn modelId="{E16A0934-9C25-41F9-BD67-F49002154C44}" type="presOf" srcId="{96FFC6F4-684F-415C-B6D9-E19F1E728E81}" destId="{7379B1F0-CEB1-4B68-B498-395EE651AEF6}" srcOrd="0" destOrd="0" presId="urn:microsoft.com/office/officeart/2005/8/layout/hierarchy4"/>
    <dgm:cxn modelId="{CD7A0E3B-F74E-45AE-ABC2-860FF5580D2B}" type="presOf" srcId="{F9C28D2F-F8F8-4B85-966E-A498A1F29D4F}" destId="{B85D7836-2C8C-49E2-9010-EC79D49091D8}" srcOrd="0" destOrd="0" presId="urn:microsoft.com/office/officeart/2005/8/layout/hierarchy4"/>
    <dgm:cxn modelId="{74B465BA-C43E-4E06-A359-CA549734C12E}" type="presParOf" srcId="{2901135B-9495-4569-80F5-DC2B8FC7DC21}" destId="{3AB1EDC7-8EFC-4F30-87B5-FFEEA41DCB0A}" srcOrd="0" destOrd="0" presId="urn:microsoft.com/office/officeart/2005/8/layout/hierarchy4"/>
    <dgm:cxn modelId="{96402B2C-64B6-4469-A0D0-D44AA07BE4BA}" type="presParOf" srcId="{3AB1EDC7-8EFC-4F30-87B5-FFEEA41DCB0A}" destId="{7379B1F0-CEB1-4B68-B498-395EE651AEF6}" srcOrd="0" destOrd="0" presId="urn:microsoft.com/office/officeart/2005/8/layout/hierarchy4"/>
    <dgm:cxn modelId="{C7720F77-905B-4BFE-8D21-88F2602E78AD}" type="presParOf" srcId="{3AB1EDC7-8EFC-4F30-87B5-FFEEA41DCB0A}" destId="{98005696-16CB-4913-94C3-AB291266CFD0}" srcOrd="1" destOrd="0" presId="urn:microsoft.com/office/officeart/2005/8/layout/hierarchy4"/>
    <dgm:cxn modelId="{0351F3D8-1455-4435-A7C4-C1FD388F1F4A}" type="presParOf" srcId="{3AB1EDC7-8EFC-4F30-87B5-FFEEA41DCB0A}" destId="{C4BEC731-F251-4065-802B-6E54A2C8E716}" srcOrd="2" destOrd="0" presId="urn:microsoft.com/office/officeart/2005/8/layout/hierarchy4"/>
    <dgm:cxn modelId="{775BA2C7-E73F-40D1-BC95-33A17CE29F0A}" type="presParOf" srcId="{C4BEC731-F251-4065-802B-6E54A2C8E716}" destId="{92394FFE-6840-42A8-BAE4-47B5DB9CDC95}" srcOrd="0" destOrd="0" presId="urn:microsoft.com/office/officeart/2005/8/layout/hierarchy4"/>
    <dgm:cxn modelId="{43B2EE03-3DD9-44BA-99C6-F7A58ECE8764}" type="presParOf" srcId="{92394FFE-6840-42A8-BAE4-47B5DB9CDC95}" destId="{59A93328-9B7B-4F46-8000-57C836003F16}" srcOrd="0" destOrd="0" presId="urn:microsoft.com/office/officeart/2005/8/layout/hierarchy4"/>
    <dgm:cxn modelId="{FF750AF8-62B0-4A5A-8770-76AE84C293BB}" type="presParOf" srcId="{92394FFE-6840-42A8-BAE4-47B5DB9CDC95}" destId="{6688AA4A-F196-4D34-95FA-FEC4AE93ACB8}" srcOrd="1" destOrd="0" presId="urn:microsoft.com/office/officeart/2005/8/layout/hierarchy4"/>
    <dgm:cxn modelId="{88477672-BCEB-4F90-BE0E-C562CF7FE4EC}" type="presParOf" srcId="{92394FFE-6840-42A8-BAE4-47B5DB9CDC95}" destId="{143E6A7C-A59E-461C-B07D-973CA9C67F2E}" srcOrd="2" destOrd="0" presId="urn:microsoft.com/office/officeart/2005/8/layout/hierarchy4"/>
    <dgm:cxn modelId="{D88B0020-0A2D-4EA2-A6DA-432D0EDDA2C4}" type="presParOf" srcId="{143E6A7C-A59E-461C-B07D-973CA9C67F2E}" destId="{CC74EE0A-C477-4018-A9C8-5D4011EEE4E1}" srcOrd="0" destOrd="0" presId="urn:microsoft.com/office/officeart/2005/8/layout/hierarchy4"/>
    <dgm:cxn modelId="{E0378BFB-36EE-4943-A998-83802AF992A4}" type="presParOf" srcId="{CC74EE0A-C477-4018-A9C8-5D4011EEE4E1}" destId="{B85D7836-2C8C-49E2-9010-EC79D49091D8}" srcOrd="0" destOrd="0" presId="urn:microsoft.com/office/officeart/2005/8/layout/hierarchy4"/>
    <dgm:cxn modelId="{E75E85E2-7872-4600-892C-070AF931E355}" type="presParOf" srcId="{CC74EE0A-C477-4018-A9C8-5D4011EEE4E1}" destId="{15920F50-8ABA-45C3-8FA3-8BCCD9BAFA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13076D-4D3B-42D7-B7DC-1E756EEE8EE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F8E5CA-04CA-412E-BB02-4E3636EEE2D2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800" b="1" dirty="0">
              <a:solidFill>
                <a:schemeClr val="accent3">
                  <a:lumMod val="20000"/>
                  <a:lumOff val="80000"/>
                </a:schemeClr>
              </a:solidFill>
            </a:rPr>
            <a:t>ESPECIAL</a:t>
          </a:r>
        </a:p>
      </dgm:t>
    </dgm:pt>
    <dgm:pt modelId="{C81B7492-566C-4C0F-A834-8348020C5F63}" type="parTrans" cxnId="{319FE364-01F2-4828-933B-7EB696427452}">
      <dgm:prSet/>
      <dgm:spPr/>
      <dgm:t>
        <a:bodyPr/>
        <a:lstStyle/>
        <a:p>
          <a:endParaRPr lang="pt-BR"/>
        </a:p>
      </dgm:t>
    </dgm:pt>
    <dgm:pt modelId="{BBE078E7-FFB2-41F3-96C8-D7902D143053}" type="sibTrans" cxnId="{319FE364-01F2-4828-933B-7EB696427452}">
      <dgm:prSet/>
      <dgm:spPr/>
      <dgm:t>
        <a:bodyPr/>
        <a:lstStyle/>
        <a:p>
          <a:endParaRPr lang="pt-BR"/>
        </a:p>
      </dgm:t>
    </dgm:pt>
    <dgm:pt modelId="{4D2D5C12-A1F5-4548-BD5E-134F86F1D0F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800" b="1">
              <a:solidFill>
                <a:srgbClr val="FF0000"/>
              </a:solidFill>
            </a:rPr>
            <a:t>Não</a:t>
          </a:r>
          <a:r>
            <a:rPr lang="pt-BR" sz="2800" b="1">
              <a:solidFill>
                <a:schemeClr val="tx1"/>
              </a:solidFill>
            </a:rPr>
            <a:t> há dotação orçamentária</a:t>
          </a:r>
          <a:endParaRPr lang="pt-BR" sz="2800" b="1" dirty="0">
            <a:solidFill>
              <a:schemeClr val="tx1"/>
            </a:solidFill>
          </a:endParaRPr>
        </a:p>
      </dgm:t>
    </dgm:pt>
    <dgm:pt modelId="{F9352BD1-A1EF-4129-A6C9-A11951817A26}" type="parTrans" cxnId="{D4A45E23-3693-41B0-9BD7-BE81D7F5C7C0}">
      <dgm:prSet/>
      <dgm:spPr/>
      <dgm:t>
        <a:bodyPr/>
        <a:lstStyle/>
        <a:p>
          <a:endParaRPr lang="pt-BR"/>
        </a:p>
      </dgm:t>
    </dgm:pt>
    <dgm:pt modelId="{50FF6CBB-5539-42D4-96F3-960CA111D4AD}" type="sibTrans" cxnId="{D4A45E23-3693-41B0-9BD7-BE81D7F5C7C0}">
      <dgm:prSet/>
      <dgm:spPr/>
      <dgm:t>
        <a:bodyPr/>
        <a:lstStyle/>
        <a:p>
          <a:endParaRPr lang="pt-BR"/>
        </a:p>
      </dgm:t>
    </dgm:pt>
    <dgm:pt modelId="{BA788D12-80C6-4308-B8E9-A2594A9FFC8D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sz="2200" b="1">
              <a:solidFill>
                <a:schemeClr val="tx1"/>
              </a:solidFill>
            </a:rPr>
            <a:t>Autorização em Lei, </a:t>
          </a:r>
          <a:r>
            <a:rPr lang="pt-BR" sz="2200" b="1">
              <a:solidFill>
                <a:srgbClr val="FF0000"/>
              </a:solidFill>
            </a:rPr>
            <a:t>NÃO</a:t>
          </a:r>
          <a:r>
            <a:rPr lang="pt-BR" sz="2200" b="1">
              <a:solidFill>
                <a:schemeClr val="tx1"/>
              </a:solidFill>
            </a:rPr>
            <a:t> pode ser a LOA</a:t>
          </a:r>
        </a:p>
        <a:p>
          <a:r>
            <a:rPr lang="pt-BR" sz="2000" b="1">
              <a:solidFill>
                <a:schemeClr val="tx1"/>
              </a:solidFill>
            </a:rPr>
            <a:t>Abertura por Decreto</a:t>
          </a:r>
          <a:endParaRPr lang="pt-BR" sz="2000" b="1" dirty="0">
            <a:solidFill>
              <a:schemeClr val="tx1"/>
            </a:solidFill>
          </a:endParaRPr>
        </a:p>
      </dgm:t>
    </dgm:pt>
    <dgm:pt modelId="{0C4798CC-E158-4F0A-B0A7-6C602FB5352A}" type="parTrans" cxnId="{9D8E5193-8714-4445-88A1-63DD7E95ABB3}">
      <dgm:prSet/>
      <dgm:spPr/>
      <dgm:t>
        <a:bodyPr/>
        <a:lstStyle/>
        <a:p>
          <a:endParaRPr lang="pt-BR"/>
        </a:p>
      </dgm:t>
    </dgm:pt>
    <dgm:pt modelId="{0B464FD0-73AD-4A4E-8E09-EE72B4AED7E1}" type="sibTrans" cxnId="{9D8E5193-8714-4445-88A1-63DD7E95ABB3}">
      <dgm:prSet/>
      <dgm:spPr/>
      <dgm:t>
        <a:bodyPr/>
        <a:lstStyle/>
        <a:p>
          <a:endParaRPr lang="pt-BR"/>
        </a:p>
      </dgm:t>
    </dgm:pt>
    <dgm:pt modelId="{2901135B-9495-4569-80F5-DC2B8FC7DC21}" type="pres">
      <dgm:prSet presAssocID="{8913076D-4D3B-42D7-B7DC-1E756EEE8E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420838D-6D79-48FD-A750-9033D7ABE86B}" type="pres">
      <dgm:prSet presAssocID="{73F8E5CA-04CA-412E-BB02-4E3636EEE2D2}" presName="vertOne" presStyleCnt="0"/>
      <dgm:spPr/>
    </dgm:pt>
    <dgm:pt modelId="{07FE2F38-CB6E-4F27-AA51-273CE8AAB6B2}" type="pres">
      <dgm:prSet presAssocID="{73F8E5CA-04CA-412E-BB02-4E3636EEE2D2}" presName="txOne" presStyleLbl="node0" presStyleIdx="0" presStyleCnt="1" custLinFactNeighborX="425" custLinFactNeighborY="-147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B61937-9345-4404-B7A0-8DAB34B38DB5}" type="pres">
      <dgm:prSet presAssocID="{73F8E5CA-04CA-412E-BB02-4E3636EEE2D2}" presName="parTransOne" presStyleCnt="0"/>
      <dgm:spPr/>
    </dgm:pt>
    <dgm:pt modelId="{207FC7D0-8701-48A2-B6B4-6B47C0813839}" type="pres">
      <dgm:prSet presAssocID="{73F8E5CA-04CA-412E-BB02-4E3636EEE2D2}" presName="horzOne" presStyleCnt="0"/>
      <dgm:spPr/>
    </dgm:pt>
    <dgm:pt modelId="{BDC302D0-B9F7-44B8-B7CA-F776DB13962D}" type="pres">
      <dgm:prSet presAssocID="{4D2D5C12-A1F5-4548-BD5E-134F86F1D0F3}" presName="vertTwo" presStyleCnt="0"/>
      <dgm:spPr/>
    </dgm:pt>
    <dgm:pt modelId="{4B6C4A1B-763C-45DF-B625-9E3021138E6A}" type="pres">
      <dgm:prSet presAssocID="{4D2D5C12-A1F5-4548-BD5E-134F86F1D0F3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D30DFBD-1047-49C1-9F6A-8F6B95F5AA6F}" type="pres">
      <dgm:prSet presAssocID="{4D2D5C12-A1F5-4548-BD5E-134F86F1D0F3}" presName="parTransTwo" presStyleCnt="0"/>
      <dgm:spPr/>
    </dgm:pt>
    <dgm:pt modelId="{5AD90153-DED1-4B29-A594-50EBA6AD622C}" type="pres">
      <dgm:prSet presAssocID="{4D2D5C12-A1F5-4548-BD5E-134F86F1D0F3}" presName="horzTwo" presStyleCnt="0"/>
      <dgm:spPr/>
    </dgm:pt>
    <dgm:pt modelId="{6CDA49E2-C19A-4BE4-B53D-FA9832EE2A22}" type="pres">
      <dgm:prSet presAssocID="{BA788D12-80C6-4308-B8E9-A2594A9FFC8D}" presName="vertThree" presStyleCnt="0"/>
      <dgm:spPr/>
    </dgm:pt>
    <dgm:pt modelId="{0FC0D6D8-F749-4CB9-9E05-524EAE5AC688}" type="pres">
      <dgm:prSet presAssocID="{BA788D12-80C6-4308-B8E9-A2594A9FFC8D}" presName="txThree" presStyleLbl="node3" presStyleIdx="0" presStyleCnt="1" custLinFactNeighborX="21" custLinFactNeighborY="129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A93AB2-CA14-4018-9ACB-EC0EFC8EA9C0}" type="pres">
      <dgm:prSet presAssocID="{BA788D12-80C6-4308-B8E9-A2594A9FFC8D}" presName="horzThree" presStyleCnt="0"/>
      <dgm:spPr/>
    </dgm:pt>
  </dgm:ptLst>
  <dgm:cxnLst>
    <dgm:cxn modelId="{319FE364-01F2-4828-933B-7EB696427452}" srcId="{8913076D-4D3B-42D7-B7DC-1E756EEE8EEE}" destId="{73F8E5CA-04CA-412E-BB02-4E3636EEE2D2}" srcOrd="0" destOrd="0" parTransId="{C81B7492-566C-4C0F-A834-8348020C5F63}" sibTransId="{BBE078E7-FFB2-41F3-96C8-D7902D143053}"/>
    <dgm:cxn modelId="{18EBDD05-4C39-4D82-8177-EA0D2416BDC6}" type="presOf" srcId="{73F8E5CA-04CA-412E-BB02-4E3636EEE2D2}" destId="{07FE2F38-CB6E-4F27-AA51-273CE8AAB6B2}" srcOrd="0" destOrd="0" presId="urn:microsoft.com/office/officeart/2005/8/layout/hierarchy4"/>
    <dgm:cxn modelId="{9459A694-999A-4714-9CA7-74B7B27B2ECE}" type="presOf" srcId="{8913076D-4D3B-42D7-B7DC-1E756EEE8EEE}" destId="{2901135B-9495-4569-80F5-DC2B8FC7DC21}" srcOrd="0" destOrd="0" presId="urn:microsoft.com/office/officeart/2005/8/layout/hierarchy4"/>
    <dgm:cxn modelId="{505E436D-15DF-451C-AD7B-E80E14C478F1}" type="presOf" srcId="{BA788D12-80C6-4308-B8E9-A2594A9FFC8D}" destId="{0FC0D6D8-F749-4CB9-9E05-524EAE5AC688}" srcOrd="0" destOrd="0" presId="urn:microsoft.com/office/officeart/2005/8/layout/hierarchy4"/>
    <dgm:cxn modelId="{454FCFA0-53E8-43B0-99D6-979488EE0C51}" type="presOf" srcId="{4D2D5C12-A1F5-4548-BD5E-134F86F1D0F3}" destId="{4B6C4A1B-763C-45DF-B625-9E3021138E6A}" srcOrd="0" destOrd="0" presId="urn:microsoft.com/office/officeart/2005/8/layout/hierarchy4"/>
    <dgm:cxn modelId="{D4A45E23-3693-41B0-9BD7-BE81D7F5C7C0}" srcId="{73F8E5CA-04CA-412E-BB02-4E3636EEE2D2}" destId="{4D2D5C12-A1F5-4548-BD5E-134F86F1D0F3}" srcOrd="0" destOrd="0" parTransId="{F9352BD1-A1EF-4129-A6C9-A11951817A26}" sibTransId="{50FF6CBB-5539-42D4-96F3-960CA111D4AD}"/>
    <dgm:cxn modelId="{9D8E5193-8714-4445-88A1-63DD7E95ABB3}" srcId="{4D2D5C12-A1F5-4548-BD5E-134F86F1D0F3}" destId="{BA788D12-80C6-4308-B8E9-A2594A9FFC8D}" srcOrd="0" destOrd="0" parTransId="{0C4798CC-E158-4F0A-B0A7-6C602FB5352A}" sibTransId="{0B464FD0-73AD-4A4E-8E09-EE72B4AED7E1}"/>
    <dgm:cxn modelId="{7EF5F223-EAD7-444D-AED8-3E97F35F469A}" type="presParOf" srcId="{2901135B-9495-4569-80F5-DC2B8FC7DC21}" destId="{0420838D-6D79-48FD-A750-9033D7ABE86B}" srcOrd="0" destOrd="0" presId="urn:microsoft.com/office/officeart/2005/8/layout/hierarchy4"/>
    <dgm:cxn modelId="{AA616C1E-E12B-405C-A561-EFF7AA264B2A}" type="presParOf" srcId="{0420838D-6D79-48FD-A750-9033D7ABE86B}" destId="{07FE2F38-CB6E-4F27-AA51-273CE8AAB6B2}" srcOrd="0" destOrd="0" presId="urn:microsoft.com/office/officeart/2005/8/layout/hierarchy4"/>
    <dgm:cxn modelId="{EEAB5324-8144-4EB0-A2D9-D1B0DF3CA436}" type="presParOf" srcId="{0420838D-6D79-48FD-A750-9033D7ABE86B}" destId="{5BB61937-9345-4404-B7A0-8DAB34B38DB5}" srcOrd="1" destOrd="0" presId="urn:microsoft.com/office/officeart/2005/8/layout/hierarchy4"/>
    <dgm:cxn modelId="{14548E9C-D9B9-4FDE-8FFA-5164FF154846}" type="presParOf" srcId="{0420838D-6D79-48FD-A750-9033D7ABE86B}" destId="{207FC7D0-8701-48A2-B6B4-6B47C0813839}" srcOrd="2" destOrd="0" presId="urn:microsoft.com/office/officeart/2005/8/layout/hierarchy4"/>
    <dgm:cxn modelId="{1EF2DEC2-AB04-45D4-97A7-621AC0A92A9E}" type="presParOf" srcId="{207FC7D0-8701-48A2-B6B4-6B47C0813839}" destId="{BDC302D0-B9F7-44B8-B7CA-F776DB13962D}" srcOrd="0" destOrd="0" presId="urn:microsoft.com/office/officeart/2005/8/layout/hierarchy4"/>
    <dgm:cxn modelId="{F539294F-265C-4E7A-A339-FC794172E555}" type="presParOf" srcId="{BDC302D0-B9F7-44B8-B7CA-F776DB13962D}" destId="{4B6C4A1B-763C-45DF-B625-9E3021138E6A}" srcOrd="0" destOrd="0" presId="urn:microsoft.com/office/officeart/2005/8/layout/hierarchy4"/>
    <dgm:cxn modelId="{F3909E22-9FDB-4E70-AA34-C0125804EE19}" type="presParOf" srcId="{BDC302D0-B9F7-44B8-B7CA-F776DB13962D}" destId="{FD30DFBD-1047-49C1-9F6A-8F6B95F5AA6F}" srcOrd="1" destOrd="0" presId="urn:microsoft.com/office/officeart/2005/8/layout/hierarchy4"/>
    <dgm:cxn modelId="{1CC01DEC-B54A-4C01-B5C7-0DD90608A082}" type="presParOf" srcId="{BDC302D0-B9F7-44B8-B7CA-F776DB13962D}" destId="{5AD90153-DED1-4B29-A594-50EBA6AD622C}" srcOrd="2" destOrd="0" presId="urn:microsoft.com/office/officeart/2005/8/layout/hierarchy4"/>
    <dgm:cxn modelId="{35607758-7CE4-4101-93AF-E0A8CC871B28}" type="presParOf" srcId="{5AD90153-DED1-4B29-A594-50EBA6AD622C}" destId="{6CDA49E2-C19A-4BE4-B53D-FA9832EE2A22}" srcOrd="0" destOrd="0" presId="urn:microsoft.com/office/officeart/2005/8/layout/hierarchy4"/>
    <dgm:cxn modelId="{1FC55DE6-72E4-4C93-8D66-45E313E7A117}" type="presParOf" srcId="{6CDA49E2-C19A-4BE4-B53D-FA9832EE2A22}" destId="{0FC0D6D8-F749-4CB9-9E05-524EAE5AC688}" srcOrd="0" destOrd="0" presId="urn:microsoft.com/office/officeart/2005/8/layout/hierarchy4"/>
    <dgm:cxn modelId="{A391B1AF-F416-44CD-98D0-AEC2C54FA1BD}" type="presParOf" srcId="{6CDA49E2-C19A-4BE4-B53D-FA9832EE2A22}" destId="{47A93AB2-CA14-4018-9ACB-EC0EFC8EA9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13076D-4D3B-42D7-B7DC-1E756EEE8EE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D6D4B2F-6FF3-4749-8D92-C41321FD0DBA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2400" b="1" dirty="0">
              <a:solidFill>
                <a:schemeClr val="bg2">
                  <a:lumMod val="90000"/>
                </a:schemeClr>
              </a:solidFill>
            </a:rPr>
            <a:t>EXTRAORDINÁRIO</a:t>
          </a:r>
        </a:p>
      </dgm:t>
    </dgm:pt>
    <dgm:pt modelId="{7A5B45D5-4F71-41B2-824E-CB0CB7BBD4F9}" type="parTrans" cxnId="{ABD0AA5A-ECF2-4C12-9588-939624E4FADA}">
      <dgm:prSet/>
      <dgm:spPr/>
      <dgm:t>
        <a:bodyPr/>
        <a:lstStyle/>
        <a:p>
          <a:endParaRPr lang="pt-BR"/>
        </a:p>
      </dgm:t>
    </dgm:pt>
    <dgm:pt modelId="{27D3E36E-82C7-4664-B789-68D022309641}" type="sibTrans" cxnId="{ABD0AA5A-ECF2-4C12-9588-939624E4FADA}">
      <dgm:prSet/>
      <dgm:spPr/>
      <dgm:t>
        <a:bodyPr/>
        <a:lstStyle/>
        <a:p>
          <a:endParaRPr lang="pt-BR"/>
        </a:p>
      </dgm:t>
    </dgm:pt>
    <dgm:pt modelId="{4724CB0C-6EAF-46EC-9C63-8DF6A5DD8F1D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sz="2800" b="1">
              <a:solidFill>
                <a:schemeClr val="tx1"/>
              </a:solidFill>
            </a:rPr>
            <a:t>Despesas </a:t>
          </a:r>
          <a:r>
            <a:rPr lang="pt-BR" sz="2800" b="1">
              <a:solidFill>
                <a:srgbClr val="FF0000"/>
              </a:solidFill>
            </a:rPr>
            <a:t>urgentes</a:t>
          </a:r>
          <a:r>
            <a:rPr lang="pt-BR" sz="2800" b="1">
              <a:solidFill>
                <a:schemeClr val="tx1"/>
              </a:solidFill>
            </a:rPr>
            <a:t> e </a:t>
          </a:r>
          <a:r>
            <a:rPr lang="pt-BR" sz="2800" b="1">
              <a:solidFill>
                <a:srgbClr val="FF0000"/>
              </a:solidFill>
            </a:rPr>
            <a:t>imprevistas</a:t>
          </a:r>
          <a:endParaRPr lang="pt-BR" sz="2800" b="1" dirty="0">
            <a:solidFill>
              <a:srgbClr val="FF0000"/>
            </a:solidFill>
          </a:endParaRPr>
        </a:p>
      </dgm:t>
    </dgm:pt>
    <dgm:pt modelId="{1A4A703B-B45F-4808-8E58-73D9D921EBC5}" type="parTrans" cxnId="{F950689C-B39F-4E16-B58E-9ABCA642A451}">
      <dgm:prSet/>
      <dgm:spPr/>
      <dgm:t>
        <a:bodyPr/>
        <a:lstStyle/>
        <a:p>
          <a:endParaRPr lang="pt-BR"/>
        </a:p>
      </dgm:t>
    </dgm:pt>
    <dgm:pt modelId="{194A72BF-E17C-4C26-AA14-E7DBE67E2522}" type="sibTrans" cxnId="{F950689C-B39F-4E16-B58E-9ABCA642A451}">
      <dgm:prSet/>
      <dgm:spPr/>
      <dgm:t>
        <a:bodyPr/>
        <a:lstStyle/>
        <a:p>
          <a:endParaRPr lang="pt-BR"/>
        </a:p>
      </dgm:t>
    </dgm:pt>
    <dgm:pt modelId="{4AD34B93-74B1-4BF4-B9FB-41E99D999D92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z="2200" b="1" dirty="0">
              <a:solidFill>
                <a:srgbClr val="FF0000"/>
              </a:solidFill>
            </a:rPr>
            <a:t>Independe</a:t>
          </a:r>
          <a:r>
            <a:rPr lang="pt-BR" sz="2200" b="1" dirty="0">
              <a:solidFill>
                <a:schemeClr val="tx1"/>
              </a:solidFill>
            </a:rPr>
            <a:t> de autorização legislativa</a:t>
          </a:r>
        </a:p>
        <a:p>
          <a:r>
            <a:rPr lang="pt-BR" sz="1600" b="1" dirty="0">
              <a:solidFill>
                <a:schemeClr val="tx1"/>
              </a:solidFill>
            </a:rPr>
            <a:t>Abertura por MP ou Decreto</a:t>
          </a:r>
        </a:p>
      </dgm:t>
    </dgm:pt>
    <dgm:pt modelId="{A7D443F9-1E0F-4D1B-8C68-727892D85920}" type="parTrans" cxnId="{B1603145-69C6-4E4B-8EDE-4B68CA5EBB19}">
      <dgm:prSet/>
      <dgm:spPr/>
      <dgm:t>
        <a:bodyPr/>
        <a:lstStyle/>
        <a:p>
          <a:endParaRPr lang="pt-BR"/>
        </a:p>
      </dgm:t>
    </dgm:pt>
    <dgm:pt modelId="{351D0373-0170-4487-A902-4DE27104043A}" type="sibTrans" cxnId="{B1603145-69C6-4E4B-8EDE-4B68CA5EBB19}">
      <dgm:prSet/>
      <dgm:spPr/>
      <dgm:t>
        <a:bodyPr/>
        <a:lstStyle/>
        <a:p>
          <a:endParaRPr lang="pt-BR"/>
        </a:p>
      </dgm:t>
    </dgm:pt>
    <dgm:pt modelId="{2901135B-9495-4569-80F5-DC2B8FC7DC21}" type="pres">
      <dgm:prSet presAssocID="{8913076D-4D3B-42D7-B7DC-1E756EEE8E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741C74D-6AE8-4D23-AF38-8319F05A8F1C}" type="pres">
      <dgm:prSet presAssocID="{AD6D4B2F-6FF3-4749-8D92-C41321FD0DBA}" presName="vertOne" presStyleCnt="0"/>
      <dgm:spPr/>
    </dgm:pt>
    <dgm:pt modelId="{4971C8D8-8313-4773-8FF0-62A8BBB4AC6F}" type="pres">
      <dgm:prSet presAssocID="{AD6D4B2F-6FF3-4749-8D92-C41321FD0DBA}" presName="txOne" presStyleLbl="node0" presStyleIdx="0" presStyleCnt="1" custLinFactNeighborX="49" custLinFactNeighborY="-213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5D7473-18AD-4927-BFEE-EA84E5EB9B65}" type="pres">
      <dgm:prSet presAssocID="{AD6D4B2F-6FF3-4749-8D92-C41321FD0DBA}" presName="parTransOne" presStyleCnt="0"/>
      <dgm:spPr/>
    </dgm:pt>
    <dgm:pt modelId="{14345B53-104A-4192-B362-F49294F37322}" type="pres">
      <dgm:prSet presAssocID="{AD6D4B2F-6FF3-4749-8D92-C41321FD0DBA}" presName="horzOne" presStyleCnt="0"/>
      <dgm:spPr/>
    </dgm:pt>
    <dgm:pt modelId="{A8C69BAF-8D9D-4C87-9191-AE637A2B8F87}" type="pres">
      <dgm:prSet presAssocID="{4724CB0C-6EAF-46EC-9C63-8DF6A5DD8F1D}" presName="vertTwo" presStyleCnt="0"/>
      <dgm:spPr/>
    </dgm:pt>
    <dgm:pt modelId="{D26A59A1-E495-4C81-A045-31A640ACFA05}" type="pres">
      <dgm:prSet presAssocID="{4724CB0C-6EAF-46EC-9C63-8DF6A5DD8F1D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2880009-9169-42B9-A43D-42CA0794016F}" type="pres">
      <dgm:prSet presAssocID="{4724CB0C-6EAF-46EC-9C63-8DF6A5DD8F1D}" presName="parTransTwo" presStyleCnt="0"/>
      <dgm:spPr/>
    </dgm:pt>
    <dgm:pt modelId="{FAA618FE-C75C-4EA0-990E-6897A795F44C}" type="pres">
      <dgm:prSet presAssocID="{4724CB0C-6EAF-46EC-9C63-8DF6A5DD8F1D}" presName="horzTwo" presStyleCnt="0"/>
      <dgm:spPr/>
    </dgm:pt>
    <dgm:pt modelId="{B4CA7F25-232B-4BDD-AA67-A1981360C0B8}" type="pres">
      <dgm:prSet presAssocID="{4AD34B93-74B1-4BF4-B9FB-41E99D999D92}" presName="vertThree" presStyleCnt="0"/>
      <dgm:spPr/>
    </dgm:pt>
    <dgm:pt modelId="{468D2376-5F71-4A7A-95CE-CA7713C2976C}" type="pres">
      <dgm:prSet presAssocID="{4AD34B93-74B1-4BF4-B9FB-41E99D999D92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71E70C-1243-4E47-97BF-4001960ECAC3}" type="pres">
      <dgm:prSet presAssocID="{4AD34B93-74B1-4BF4-B9FB-41E99D999D92}" presName="horzThree" presStyleCnt="0"/>
      <dgm:spPr/>
    </dgm:pt>
  </dgm:ptLst>
  <dgm:cxnLst>
    <dgm:cxn modelId="{ABD0AA5A-ECF2-4C12-9588-939624E4FADA}" srcId="{8913076D-4D3B-42D7-B7DC-1E756EEE8EEE}" destId="{AD6D4B2F-6FF3-4749-8D92-C41321FD0DBA}" srcOrd="0" destOrd="0" parTransId="{7A5B45D5-4F71-41B2-824E-CB0CB7BBD4F9}" sibTransId="{27D3E36E-82C7-4664-B789-68D022309641}"/>
    <dgm:cxn modelId="{F950689C-B39F-4E16-B58E-9ABCA642A451}" srcId="{AD6D4B2F-6FF3-4749-8D92-C41321FD0DBA}" destId="{4724CB0C-6EAF-46EC-9C63-8DF6A5DD8F1D}" srcOrd="0" destOrd="0" parTransId="{1A4A703B-B45F-4808-8E58-73D9D921EBC5}" sibTransId="{194A72BF-E17C-4C26-AA14-E7DBE67E2522}"/>
    <dgm:cxn modelId="{061C53F5-4793-4E55-ADF8-FE9D754621A7}" type="presOf" srcId="{4AD34B93-74B1-4BF4-B9FB-41E99D999D92}" destId="{468D2376-5F71-4A7A-95CE-CA7713C2976C}" srcOrd="0" destOrd="0" presId="urn:microsoft.com/office/officeart/2005/8/layout/hierarchy4"/>
    <dgm:cxn modelId="{10F69149-5E7E-4A12-AF42-94DFFD7695BB}" type="presOf" srcId="{AD6D4B2F-6FF3-4749-8D92-C41321FD0DBA}" destId="{4971C8D8-8313-4773-8FF0-62A8BBB4AC6F}" srcOrd="0" destOrd="0" presId="urn:microsoft.com/office/officeart/2005/8/layout/hierarchy4"/>
    <dgm:cxn modelId="{B1603145-69C6-4E4B-8EDE-4B68CA5EBB19}" srcId="{4724CB0C-6EAF-46EC-9C63-8DF6A5DD8F1D}" destId="{4AD34B93-74B1-4BF4-B9FB-41E99D999D92}" srcOrd="0" destOrd="0" parTransId="{A7D443F9-1E0F-4D1B-8C68-727892D85920}" sibTransId="{351D0373-0170-4487-A902-4DE27104043A}"/>
    <dgm:cxn modelId="{2C177984-07BF-4753-9EA5-02BACA40FA37}" type="presOf" srcId="{8913076D-4D3B-42D7-B7DC-1E756EEE8EEE}" destId="{2901135B-9495-4569-80F5-DC2B8FC7DC21}" srcOrd="0" destOrd="0" presId="urn:microsoft.com/office/officeart/2005/8/layout/hierarchy4"/>
    <dgm:cxn modelId="{1A19965F-1736-48D9-AB24-0C07EFD26469}" type="presOf" srcId="{4724CB0C-6EAF-46EC-9C63-8DF6A5DD8F1D}" destId="{D26A59A1-E495-4C81-A045-31A640ACFA05}" srcOrd="0" destOrd="0" presId="urn:microsoft.com/office/officeart/2005/8/layout/hierarchy4"/>
    <dgm:cxn modelId="{13BD6F84-90EE-4C40-9101-181B9524C448}" type="presParOf" srcId="{2901135B-9495-4569-80F5-DC2B8FC7DC21}" destId="{C741C74D-6AE8-4D23-AF38-8319F05A8F1C}" srcOrd="0" destOrd="0" presId="urn:microsoft.com/office/officeart/2005/8/layout/hierarchy4"/>
    <dgm:cxn modelId="{AB78BB8B-A2A9-497E-9C54-2F9164122D76}" type="presParOf" srcId="{C741C74D-6AE8-4D23-AF38-8319F05A8F1C}" destId="{4971C8D8-8313-4773-8FF0-62A8BBB4AC6F}" srcOrd="0" destOrd="0" presId="urn:microsoft.com/office/officeart/2005/8/layout/hierarchy4"/>
    <dgm:cxn modelId="{5B4190DB-B300-4EB2-861B-FC991164CD41}" type="presParOf" srcId="{C741C74D-6AE8-4D23-AF38-8319F05A8F1C}" destId="{335D7473-18AD-4927-BFEE-EA84E5EB9B65}" srcOrd="1" destOrd="0" presId="urn:microsoft.com/office/officeart/2005/8/layout/hierarchy4"/>
    <dgm:cxn modelId="{D80D5854-E108-4120-B0B6-9BD684FE1F45}" type="presParOf" srcId="{C741C74D-6AE8-4D23-AF38-8319F05A8F1C}" destId="{14345B53-104A-4192-B362-F49294F37322}" srcOrd="2" destOrd="0" presId="urn:microsoft.com/office/officeart/2005/8/layout/hierarchy4"/>
    <dgm:cxn modelId="{D2C5046D-F2F3-477E-B859-431700F3EF02}" type="presParOf" srcId="{14345B53-104A-4192-B362-F49294F37322}" destId="{A8C69BAF-8D9D-4C87-9191-AE637A2B8F87}" srcOrd="0" destOrd="0" presId="urn:microsoft.com/office/officeart/2005/8/layout/hierarchy4"/>
    <dgm:cxn modelId="{7B9A388E-84BB-4333-BC9D-0A5475CAD80E}" type="presParOf" srcId="{A8C69BAF-8D9D-4C87-9191-AE637A2B8F87}" destId="{D26A59A1-E495-4C81-A045-31A640ACFA05}" srcOrd="0" destOrd="0" presId="urn:microsoft.com/office/officeart/2005/8/layout/hierarchy4"/>
    <dgm:cxn modelId="{343ABFF4-D3F3-4F64-93EC-C86EFEE8BC3B}" type="presParOf" srcId="{A8C69BAF-8D9D-4C87-9191-AE637A2B8F87}" destId="{22880009-9169-42B9-A43D-42CA0794016F}" srcOrd="1" destOrd="0" presId="urn:microsoft.com/office/officeart/2005/8/layout/hierarchy4"/>
    <dgm:cxn modelId="{4642E42A-EAF4-4B37-A455-FB738A346965}" type="presParOf" srcId="{A8C69BAF-8D9D-4C87-9191-AE637A2B8F87}" destId="{FAA618FE-C75C-4EA0-990E-6897A795F44C}" srcOrd="2" destOrd="0" presId="urn:microsoft.com/office/officeart/2005/8/layout/hierarchy4"/>
    <dgm:cxn modelId="{23AFA7DC-8058-4D66-88AB-CA74B8D88CF9}" type="presParOf" srcId="{FAA618FE-C75C-4EA0-990E-6897A795F44C}" destId="{B4CA7F25-232B-4BDD-AA67-A1981360C0B8}" srcOrd="0" destOrd="0" presId="urn:microsoft.com/office/officeart/2005/8/layout/hierarchy4"/>
    <dgm:cxn modelId="{670313E7-8D51-4C92-B32B-CC8E3BF15502}" type="presParOf" srcId="{B4CA7F25-232B-4BDD-AA67-A1981360C0B8}" destId="{468D2376-5F71-4A7A-95CE-CA7713C2976C}" srcOrd="0" destOrd="0" presId="urn:microsoft.com/office/officeart/2005/8/layout/hierarchy4"/>
    <dgm:cxn modelId="{8C6DFC0B-3D8B-40D0-8CCA-EC6E5DDB0C8C}" type="presParOf" srcId="{B4CA7F25-232B-4BDD-AA67-A1981360C0B8}" destId="{4771E70C-1243-4E47-97BF-4001960ECAC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13076D-4D3B-42D7-B7DC-1E756EEE8EE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6FFC6F4-684F-415C-B6D9-E19F1E728E81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2500" dirty="0"/>
            <a:t>SUPLEMENTAR</a:t>
          </a:r>
        </a:p>
      </dgm:t>
    </dgm:pt>
    <dgm:pt modelId="{2B94B327-3583-447D-8BC0-4F137A373BAA}" type="parTrans" cxnId="{BB5EE371-42C4-48B7-A703-E2310A9F46CE}">
      <dgm:prSet/>
      <dgm:spPr/>
      <dgm:t>
        <a:bodyPr/>
        <a:lstStyle/>
        <a:p>
          <a:endParaRPr lang="pt-BR"/>
        </a:p>
      </dgm:t>
    </dgm:pt>
    <dgm:pt modelId="{92047E77-BF56-480F-B0A2-746A92327998}" type="sibTrans" cxnId="{BB5EE371-42C4-48B7-A703-E2310A9F46CE}">
      <dgm:prSet/>
      <dgm:spPr/>
      <dgm:t>
        <a:bodyPr/>
        <a:lstStyle/>
        <a:p>
          <a:endParaRPr lang="pt-BR"/>
        </a:p>
      </dgm:t>
    </dgm:pt>
    <dgm:pt modelId="{927D89AA-E234-4ECB-9F9B-091077BA3929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3200" b="1" dirty="0">
              <a:solidFill>
                <a:schemeClr val="tx1"/>
              </a:solidFill>
            </a:rPr>
            <a:t>Limitado ao exercício em que foi autorizado</a:t>
          </a:r>
        </a:p>
      </dgm:t>
    </dgm:pt>
    <dgm:pt modelId="{2486AEF3-53EF-4090-AB90-ECFEB8FA405E}" type="parTrans" cxnId="{3437B63A-FEFA-452B-ACD6-FF204AB10C83}">
      <dgm:prSet/>
      <dgm:spPr/>
      <dgm:t>
        <a:bodyPr/>
        <a:lstStyle/>
        <a:p>
          <a:endParaRPr lang="pt-BR"/>
        </a:p>
      </dgm:t>
    </dgm:pt>
    <dgm:pt modelId="{09BC9205-0BCA-4DBC-8C37-EDB0D7E07538}" type="sibTrans" cxnId="{3437B63A-FEFA-452B-ACD6-FF204AB10C83}">
      <dgm:prSet/>
      <dgm:spPr/>
      <dgm:t>
        <a:bodyPr/>
        <a:lstStyle/>
        <a:p>
          <a:endParaRPr lang="pt-BR"/>
        </a:p>
      </dgm:t>
    </dgm:pt>
    <dgm:pt modelId="{2901135B-9495-4569-80F5-DC2B8FC7DC21}" type="pres">
      <dgm:prSet presAssocID="{8913076D-4D3B-42D7-B7DC-1E756EEE8E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AB1EDC7-8EFC-4F30-87B5-FFEEA41DCB0A}" type="pres">
      <dgm:prSet presAssocID="{96FFC6F4-684F-415C-B6D9-E19F1E728E81}" presName="vertOne" presStyleCnt="0"/>
      <dgm:spPr/>
    </dgm:pt>
    <dgm:pt modelId="{7379B1F0-CEB1-4B68-B498-395EE651AEF6}" type="pres">
      <dgm:prSet presAssocID="{96FFC6F4-684F-415C-B6D9-E19F1E728E8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005696-16CB-4913-94C3-AB291266CFD0}" type="pres">
      <dgm:prSet presAssocID="{96FFC6F4-684F-415C-B6D9-E19F1E728E81}" presName="parTransOne" presStyleCnt="0"/>
      <dgm:spPr/>
    </dgm:pt>
    <dgm:pt modelId="{C4BEC731-F251-4065-802B-6E54A2C8E716}" type="pres">
      <dgm:prSet presAssocID="{96FFC6F4-684F-415C-B6D9-E19F1E728E81}" presName="horzOne" presStyleCnt="0"/>
      <dgm:spPr/>
    </dgm:pt>
    <dgm:pt modelId="{92394FFE-6840-42A8-BAE4-47B5DB9CDC95}" type="pres">
      <dgm:prSet presAssocID="{927D89AA-E234-4ECB-9F9B-091077BA3929}" presName="vertTwo" presStyleCnt="0"/>
      <dgm:spPr/>
    </dgm:pt>
    <dgm:pt modelId="{59A93328-9B7B-4F46-8000-57C836003F16}" type="pres">
      <dgm:prSet presAssocID="{927D89AA-E234-4ECB-9F9B-091077BA3929}" presName="txTwo" presStyleLbl="node2" presStyleIdx="0" presStyleCnt="1" custScaleX="1000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43E6A7C-A59E-461C-B07D-973CA9C67F2E}" type="pres">
      <dgm:prSet presAssocID="{927D89AA-E234-4ECB-9F9B-091077BA3929}" presName="horzTwo" presStyleCnt="0"/>
      <dgm:spPr/>
    </dgm:pt>
  </dgm:ptLst>
  <dgm:cxnLst>
    <dgm:cxn modelId="{F1943C4D-6C23-4484-A704-F73BC8B580B7}" type="presOf" srcId="{8913076D-4D3B-42D7-B7DC-1E756EEE8EEE}" destId="{2901135B-9495-4569-80F5-DC2B8FC7DC21}" srcOrd="0" destOrd="0" presId="urn:microsoft.com/office/officeart/2005/8/layout/hierarchy4"/>
    <dgm:cxn modelId="{3437B63A-FEFA-452B-ACD6-FF204AB10C83}" srcId="{96FFC6F4-684F-415C-B6D9-E19F1E728E81}" destId="{927D89AA-E234-4ECB-9F9B-091077BA3929}" srcOrd="0" destOrd="0" parTransId="{2486AEF3-53EF-4090-AB90-ECFEB8FA405E}" sibTransId="{09BC9205-0BCA-4DBC-8C37-EDB0D7E07538}"/>
    <dgm:cxn modelId="{BB5EE371-42C4-48B7-A703-E2310A9F46CE}" srcId="{8913076D-4D3B-42D7-B7DC-1E756EEE8EEE}" destId="{96FFC6F4-684F-415C-B6D9-E19F1E728E81}" srcOrd="0" destOrd="0" parTransId="{2B94B327-3583-447D-8BC0-4F137A373BAA}" sibTransId="{92047E77-BF56-480F-B0A2-746A92327998}"/>
    <dgm:cxn modelId="{195B12C2-4D4A-4A87-87EF-74F912A03E48}" type="presOf" srcId="{96FFC6F4-684F-415C-B6D9-E19F1E728E81}" destId="{7379B1F0-CEB1-4B68-B498-395EE651AEF6}" srcOrd="0" destOrd="0" presId="urn:microsoft.com/office/officeart/2005/8/layout/hierarchy4"/>
    <dgm:cxn modelId="{30854D70-CF52-46BD-8226-8AC936C1B513}" type="presOf" srcId="{927D89AA-E234-4ECB-9F9B-091077BA3929}" destId="{59A93328-9B7B-4F46-8000-57C836003F16}" srcOrd="0" destOrd="0" presId="urn:microsoft.com/office/officeart/2005/8/layout/hierarchy4"/>
    <dgm:cxn modelId="{7E7A73C4-AE14-494D-AFF0-7ABAB46A47F8}" type="presParOf" srcId="{2901135B-9495-4569-80F5-DC2B8FC7DC21}" destId="{3AB1EDC7-8EFC-4F30-87B5-FFEEA41DCB0A}" srcOrd="0" destOrd="0" presId="urn:microsoft.com/office/officeart/2005/8/layout/hierarchy4"/>
    <dgm:cxn modelId="{3CACBB36-E98A-433D-A9F5-ACC87E12AA07}" type="presParOf" srcId="{3AB1EDC7-8EFC-4F30-87B5-FFEEA41DCB0A}" destId="{7379B1F0-CEB1-4B68-B498-395EE651AEF6}" srcOrd="0" destOrd="0" presId="urn:microsoft.com/office/officeart/2005/8/layout/hierarchy4"/>
    <dgm:cxn modelId="{4D634BDD-C1C1-4C82-BDE1-9A8BB85680CB}" type="presParOf" srcId="{3AB1EDC7-8EFC-4F30-87B5-FFEEA41DCB0A}" destId="{98005696-16CB-4913-94C3-AB291266CFD0}" srcOrd="1" destOrd="0" presId="urn:microsoft.com/office/officeart/2005/8/layout/hierarchy4"/>
    <dgm:cxn modelId="{334C3610-3126-4583-9273-BA558FF720D3}" type="presParOf" srcId="{3AB1EDC7-8EFC-4F30-87B5-FFEEA41DCB0A}" destId="{C4BEC731-F251-4065-802B-6E54A2C8E716}" srcOrd="2" destOrd="0" presId="urn:microsoft.com/office/officeart/2005/8/layout/hierarchy4"/>
    <dgm:cxn modelId="{FF968DA5-C7D8-44F7-9D8B-A80CFB8AAB48}" type="presParOf" srcId="{C4BEC731-F251-4065-802B-6E54A2C8E716}" destId="{92394FFE-6840-42A8-BAE4-47B5DB9CDC95}" srcOrd="0" destOrd="0" presId="urn:microsoft.com/office/officeart/2005/8/layout/hierarchy4"/>
    <dgm:cxn modelId="{2D2916A2-DC72-40C7-B9C4-00FCD757FD22}" type="presParOf" srcId="{92394FFE-6840-42A8-BAE4-47B5DB9CDC95}" destId="{59A93328-9B7B-4F46-8000-57C836003F16}" srcOrd="0" destOrd="0" presId="urn:microsoft.com/office/officeart/2005/8/layout/hierarchy4"/>
    <dgm:cxn modelId="{6441C2B1-0422-4A0E-BFA8-62E79771BADD}" type="presParOf" srcId="{92394FFE-6840-42A8-BAE4-47B5DB9CDC95}" destId="{143E6A7C-A59E-461C-B07D-973CA9C67F2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13076D-4D3B-42D7-B7DC-1E756EEE8EE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F8E5CA-04CA-412E-BB02-4E3636EEE2D2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500" dirty="0"/>
            <a:t>ESPECIAL</a:t>
          </a:r>
        </a:p>
      </dgm:t>
    </dgm:pt>
    <dgm:pt modelId="{C81B7492-566C-4C0F-A834-8348020C5F63}" type="parTrans" cxnId="{319FE364-01F2-4828-933B-7EB696427452}">
      <dgm:prSet/>
      <dgm:spPr/>
      <dgm:t>
        <a:bodyPr/>
        <a:lstStyle/>
        <a:p>
          <a:endParaRPr lang="pt-BR"/>
        </a:p>
      </dgm:t>
    </dgm:pt>
    <dgm:pt modelId="{BBE078E7-FFB2-41F3-96C8-D7902D143053}" type="sibTrans" cxnId="{319FE364-01F2-4828-933B-7EB696427452}">
      <dgm:prSet/>
      <dgm:spPr/>
      <dgm:t>
        <a:bodyPr/>
        <a:lstStyle/>
        <a:p>
          <a:endParaRPr lang="pt-BR"/>
        </a:p>
      </dgm:t>
    </dgm:pt>
    <dgm:pt modelId="{2901135B-9495-4569-80F5-DC2B8FC7DC21}" type="pres">
      <dgm:prSet presAssocID="{8913076D-4D3B-42D7-B7DC-1E756EEE8E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420838D-6D79-48FD-A750-9033D7ABE86B}" type="pres">
      <dgm:prSet presAssocID="{73F8E5CA-04CA-412E-BB02-4E3636EEE2D2}" presName="vertOne" presStyleCnt="0"/>
      <dgm:spPr/>
    </dgm:pt>
    <dgm:pt modelId="{07FE2F38-CB6E-4F27-AA51-273CE8AAB6B2}" type="pres">
      <dgm:prSet presAssocID="{73F8E5CA-04CA-412E-BB02-4E3636EEE2D2}" presName="txOne" presStyleLbl="node0" presStyleIdx="0" presStyleCnt="1" custLinFactNeighborX="-49" custLinFactNeighborY="-186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07FC7D0-8701-48A2-B6B4-6B47C0813839}" type="pres">
      <dgm:prSet presAssocID="{73F8E5CA-04CA-412E-BB02-4E3636EEE2D2}" presName="horzOne" presStyleCnt="0"/>
      <dgm:spPr/>
    </dgm:pt>
  </dgm:ptLst>
  <dgm:cxnLst>
    <dgm:cxn modelId="{E730ADC8-FE15-48F9-81CA-B316EAC93CF8}" type="presOf" srcId="{73F8E5CA-04CA-412E-BB02-4E3636EEE2D2}" destId="{07FE2F38-CB6E-4F27-AA51-273CE8AAB6B2}" srcOrd="0" destOrd="0" presId="urn:microsoft.com/office/officeart/2005/8/layout/hierarchy4"/>
    <dgm:cxn modelId="{9D28EBB0-5241-4DFF-8B95-77375B54845E}" type="presOf" srcId="{8913076D-4D3B-42D7-B7DC-1E756EEE8EEE}" destId="{2901135B-9495-4569-80F5-DC2B8FC7DC21}" srcOrd="0" destOrd="0" presId="urn:microsoft.com/office/officeart/2005/8/layout/hierarchy4"/>
    <dgm:cxn modelId="{319FE364-01F2-4828-933B-7EB696427452}" srcId="{8913076D-4D3B-42D7-B7DC-1E756EEE8EEE}" destId="{73F8E5CA-04CA-412E-BB02-4E3636EEE2D2}" srcOrd="0" destOrd="0" parTransId="{C81B7492-566C-4C0F-A834-8348020C5F63}" sibTransId="{BBE078E7-FFB2-41F3-96C8-D7902D143053}"/>
    <dgm:cxn modelId="{30B5E006-C071-4677-8DF7-3C86FA60B65F}" type="presParOf" srcId="{2901135B-9495-4569-80F5-DC2B8FC7DC21}" destId="{0420838D-6D79-48FD-A750-9033D7ABE86B}" srcOrd="0" destOrd="0" presId="urn:microsoft.com/office/officeart/2005/8/layout/hierarchy4"/>
    <dgm:cxn modelId="{29BA6113-6A4B-4F84-9415-4A8C486809A9}" type="presParOf" srcId="{0420838D-6D79-48FD-A750-9033D7ABE86B}" destId="{07FE2F38-CB6E-4F27-AA51-273CE8AAB6B2}" srcOrd="0" destOrd="0" presId="urn:microsoft.com/office/officeart/2005/8/layout/hierarchy4"/>
    <dgm:cxn modelId="{89299C64-9F57-4A81-8951-5E0ED6719FBD}" type="presParOf" srcId="{0420838D-6D79-48FD-A750-9033D7ABE86B}" destId="{207FC7D0-8701-48A2-B6B4-6B47C081383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913076D-4D3B-42D7-B7DC-1E756EEE8EE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D6D4B2F-6FF3-4749-8D92-C41321FD0DBA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500" dirty="0"/>
            <a:t>EXTRAORDINÁRIO</a:t>
          </a:r>
        </a:p>
      </dgm:t>
    </dgm:pt>
    <dgm:pt modelId="{7A5B45D5-4F71-41B2-824E-CB0CB7BBD4F9}" type="parTrans" cxnId="{ABD0AA5A-ECF2-4C12-9588-939624E4FADA}">
      <dgm:prSet/>
      <dgm:spPr/>
      <dgm:t>
        <a:bodyPr/>
        <a:lstStyle/>
        <a:p>
          <a:endParaRPr lang="pt-BR"/>
        </a:p>
      </dgm:t>
    </dgm:pt>
    <dgm:pt modelId="{27D3E36E-82C7-4664-B789-68D022309641}" type="sibTrans" cxnId="{ABD0AA5A-ECF2-4C12-9588-939624E4FADA}">
      <dgm:prSet/>
      <dgm:spPr/>
      <dgm:t>
        <a:bodyPr/>
        <a:lstStyle/>
        <a:p>
          <a:endParaRPr lang="pt-BR"/>
        </a:p>
      </dgm:t>
    </dgm:pt>
    <dgm:pt modelId="{2901135B-9495-4569-80F5-DC2B8FC7DC21}" type="pres">
      <dgm:prSet presAssocID="{8913076D-4D3B-42D7-B7DC-1E756EEE8E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741C74D-6AE8-4D23-AF38-8319F05A8F1C}" type="pres">
      <dgm:prSet presAssocID="{AD6D4B2F-6FF3-4749-8D92-C41321FD0DBA}" presName="vertOne" presStyleCnt="0"/>
      <dgm:spPr/>
    </dgm:pt>
    <dgm:pt modelId="{4971C8D8-8313-4773-8FF0-62A8BBB4AC6F}" type="pres">
      <dgm:prSet presAssocID="{AD6D4B2F-6FF3-4749-8D92-C41321FD0DB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4345B53-104A-4192-B362-F49294F37322}" type="pres">
      <dgm:prSet presAssocID="{AD6D4B2F-6FF3-4749-8D92-C41321FD0DBA}" presName="horzOne" presStyleCnt="0"/>
      <dgm:spPr/>
    </dgm:pt>
  </dgm:ptLst>
  <dgm:cxnLst>
    <dgm:cxn modelId="{76E33CEE-6D7B-43A3-80CF-7434334CCC16}" type="presOf" srcId="{8913076D-4D3B-42D7-B7DC-1E756EEE8EEE}" destId="{2901135B-9495-4569-80F5-DC2B8FC7DC21}" srcOrd="0" destOrd="0" presId="urn:microsoft.com/office/officeart/2005/8/layout/hierarchy4"/>
    <dgm:cxn modelId="{8B6F2243-9017-4926-BBC7-5799C16D7FE0}" type="presOf" srcId="{AD6D4B2F-6FF3-4749-8D92-C41321FD0DBA}" destId="{4971C8D8-8313-4773-8FF0-62A8BBB4AC6F}" srcOrd="0" destOrd="0" presId="urn:microsoft.com/office/officeart/2005/8/layout/hierarchy4"/>
    <dgm:cxn modelId="{ABD0AA5A-ECF2-4C12-9588-939624E4FADA}" srcId="{8913076D-4D3B-42D7-B7DC-1E756EEE8EEE}" destId="{AD6D4B2F-6FF3-4749-8D92-C41321FD0DBA}" srcOrd="0" destOrd="0" parTransId="{7A5B45D5-4F71-41B2-824E-CB0CB7BBD4F9}" sibTransId="{27D3E36E-82C7-4664-B789-68D022309641}"/>
    <dgm:cxn modelId="{68FCEC81-7C0A-40B6-9A11-361AE5F49AEE}" type="presParOf" srcId="{2901135B-9495-4569-80F5-DC2B8FC7DC21}" destId="{C741C74D-6AE8-4D23-AF38-8319F05A8F1C}" srcOrd="0" destOrd="0" presId="urn:microsoft.com/office/officeart/2005/8/layout/hierarchy4"/>
    <dgm:cxn modelId="{893C7D8B-CA3E-4FC0-83FD-4437BE74B21E}" type="presParOf" srcId="{C741C74D-6AE8-4D23-AF38-8319F05A8F1C}" destId="{4971C8D8-8313-4773-8FF0-62A8BBB4AC6F}" srcOrd="0" destOrd="0" presId="urn:microsoft.com/office/officeart/2005/8/layout/hierarchy4"/>
    <dgm:cxn modelId="{C2724433-7295-4171-9219-242FE7256EF6}" type="presParOf" srcId="{C741C74D-6AE8-4D23-AF38-8319F05A8F1C}" destId="{14345B53-104A-4192-B362-F49294F3732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0F0F4-E50E-4EFC-AAC6-75782E9E5479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587CA9-A110-4A39-9324-E9F55A7E64D5}">
      <dgm:prSet phldrT="[Texto]" custT="1"/>
      <dgm:spPr/>
      <dgm:t>
        <a:bodyPr/>
        <a:lstStyle/>
        <a:p>
          <a:r>
            <a:rPr lang="pt-BR" sz="2700" b="1" dirty="0"/>
            <a:t>Categoria Econômica (C)</a:t>
          </a:r>
        </a:p>
        <a:p>
          <a:r>
            <a:rPr lang="pt-BR" sz="1600" dirty="0"/>
            <a:t>(art. 11 – Lei nº 4.320/64)</a:t>
          </a:r>
          <a:endParaRPr lang="pt-BR" sz="2700" dirty="0"/>
        </a:p>
      </dgm:t>
    </dgm:pt>
    <dgm:pt modelId="{83D0D95E-FDEA-4EA7-B1A3-DBBA73EC3190}" type="parTrans" cxnId="{73457C18-0859-4CC2-A477-7F7184D2CD4E}">
      <dgm:prSet/>
      <dgm:spPr/>
      <dgm:t>
        <a:bodyPr/>
        <a:lstStyle/>
        <a:p>
          <a:endParaRPr lang="pt-BR"/>
        </a:p>
      </dgm:t>
    </dgm:pt>
    <dgm:pt modelId="{825C2C9B-F75C-4094-8B43-DE1E7F7F5E05}" type="sibTrans" cxnId="{73457C18-0859-4CC2-A477-7F7184D2CD4E}">
      <dgm:prSet/>
      <dgm:spPr/>
      <dgm:t>
        <a:bodyPr/>
        <a:lstStyle/>
        <a:p>
          <a:endParaRPr lang="pt-BR"/>
        </a:p>
      </dgm:t>
    </dgm:pt>
    <dgm:pt modelId="{6A76297C-BA0B-4556-805B-15ECB0F654F3}">
      <dgm:prSet phldrT="[Texto]"/>
      <dgm:spPr/>
      <dgm:t>
        <a:bodyPr/>
        <a:lstStyle/>
        <a:p>
          <a:pPr algn="just"/>
          <a:r>
            <a:rPr lang="pt-BR" b="1" dirty="0">
              <a:solidFill>
                <a:srgbClr val="7030A0"/>
              </a:solidFill>
            </a:rPr>
            <a:t>- Receitas Correntes (1): </a:t>
          </a:r>
          <a:r>
            <a:rPr lang="pt-BR" dirty="0"/>
            <a:t>arrecadadas dentro do exercício, + disponibilidades financeiras, com </a:t>
          </a:r>
          <a:r>
            <a:rPr lang="pt-BR" b="1" dirty="0">
              <a:solidFill>
                <a:srgbClr val="FF0000"/>
              </a:solidFill>
            </a:rPr>
            <a:t>efeito positivo no Patrimônio Líquido</a:t>
          </a:r>
          <a:r>
            <a:rPr lang="pt-BR" dirty="0"/>
            <a:t>, financiam os objetivos definidos nos programas e ações correspondentes às políticas públicas. </a:t>
          </a:r>
        </a:p>
      </dgm:t>
    </dgm:pt>
    <dgm:pt modelId="{B88DC7E6-3F5E-429B-AD84-218EBEB71921}" type="parTrans" cxnId="{50B90839-AA9C-4C11-8DBD-904F9FDAF618}">
      <dgm:prSet/>
      <dgm:spPr/>
      <dgm:t>
        <a:bodyPr/>
        <a:lstStyle/>
        <a:p>
          <a:endParaRPr lang="pt-BR"/>
        </a:p>
      </dgm:t>
    </dgm:pt>
    <dgm:pt modelId="{041FFA9A-4E59-4D98-B1AC-2B0FE9EEC4EF}" type="sibTrans" cxnId="{50B90839-AA9C-4C11-8DBD-904F9FDAF618}">
      <dgm:prSet/>
      <dgm:spPr/>
      <dgm:t>
        <a:bodyPr/>
        <a:lstStyle/>
        <a:p>
          <a:endParaRPr lang="pt-BR"/>
        </a:p>
      </dgm:t>
    </dgm:pt>
    <dgm:pt modelId="{1C21DD66-3770-4D6C-8135-E122E9D1228B}">
      <dgm:prSet phldrT="[Texto]"/>
      <dgm:spPr/>
      <dgm:t>
        <a:bodyPr/>
        <a:lstStyle/>
        <a:p>
          <a:pPr algn="just"/>
          <a:r>
            <a:rPr lang="pt-BR" b="1" dirty="0"/>
            <a:t>- Receitas Intraorçamentárias (7 e 8): </a:t>
          </a:r>
          <a:r>
            <a:rPr lang="pt-BR" dirty="0"/>
            <a:t>receitas oriundas de operações realizadas entre órgãos e demais entidades da Administração Pública integrantes do orçamento fiscal e da seguridade social de uma mesma esfera de governo. </a:t>
          </a:r>
        </a:p>
      </dgm:t>
    </dgm:pt>
    <dgm:pt modelId="{A30A4BB2-ED37-4375-B639-FB8431B13304}" type="sibTrans" cxnId="{A3715341-A25F-4383-8922-017D9FFE0508}">
      <dgm:prSet/>
      <dgm:spPr/>
      <dgm:t>
        <a:bodyPr/>
        <a:lstStyle/>
        <a:p>
          <a:endParaRPr lang="pt-BR"/>
        </a:p>
      </dgm:t>
    </dgm:pt>
    <dgm:pt modelId="{99B0457E-580B-466E-9F6C-96FA12144EAD}" type="parTrans" cxnId="{A3715341-A25F-4383-8922-017D9FFE0508}">
      <dgm:prSet/>
      <dgm:spPr/>
      <dgm:t>
        <a:bodyPr/>
        <a:lstStyle/>
        <a:p>
          <a:endParaRPr lang="pt-BR"/>
        </a:p>
      </dgm:t>
    </dgm:pt>
    <dgm:pt modelId="{3830DBB8-5E18-43C6-937D-50639AA9526A}">
      <dgm:prSet phldrT="[Texto]"/>
      <dgm:spPr/>
      <dgm:t>
        <a:bodyPr/>
        <a:lstStyle/>
        <a:p>
          <a:pPr algn="just"/>
          <a:r>
            <a:rPr lang="pt-BR" b="1" dirty="0">
              <a:solidFill>
                <a:srgbClr val="00B050"/>
              </a:solidFill>
            </a:rPr>
            <a:t>- Receitas de Capital (2): </a:t>
          </a:r>
          <a:r>
            <a:rPr lang="pt-BR" dirty="0"/>
            <a:t>arrecadadas dentro do exercício, + disponibilidades financeiras, </a:t>
          </a:r>
          <a:r>
            <a:rPr lang="pt-BR" b="1" dirty="0">
              <a:solidFill>
                <a:srgbClr val="FF0000"/>
              </a:solidFill>
            </a:rPr>
            <a:t>não provocam efeito no Patrimônio Líquido</a:t>
          </a:r>
          <a:r>
            <a:rPr lang="pt-BR" dirty="0"/>
            <a:t>, sendo resultantes de mutações patrimoniais.  </a:t>
          </a:r>
        </a:p>
      </dgm:t>
    </dgm:pt>
    <dgm:pt modelId="{1F77CC9D-BFA9-49E5-91DB-B071ED38449E}" type="sibTrans" cxnId="{388DBF01-A8EE-4593-8618-D7CE7FD33AFC}">
      <dgm:prSet/>
      <dgm:spPr/>
      <dgm:t>
        <a:bodyPr/>
        <a:lstStyle/>
        <a:p>
          <a:endParaRPr lang="pt-BR"/>
        </a:p>
      </dgm:t>
    </dgm:pt>
    <dgm:pt modelId="{21617F18-ADF5-4114-A10B-5171E80567EF}" type="parTrans" cxnId="{388DBF01-A8EE-4593-8618-D7CE7FD33AFC}">
      <dgm:prSet/>
      <dgm:spPr/>
      <dgm:t>
        <a:bodyPr/>
        <a:lstStyle/>
        <a:p>
          <a:endParaRPr lang="pt-BR"/>
        </a:p>
      </dgm:t>
    </dgm:pt>
    <dgm:pt modelId="{EEA7C110-FECA-4B01-966B-B265F9CC7108}" type="pres">
      <dgm:prSet presAssocID="{2230F0F4-E50E-4EFC-AAC6-75782E9E54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208C52E-13EF-4929-B695-DBBBAFCE11C2}" type="pres">
      <dgm:prSet presAssocID="{00587CA9-A110-4A39-9324-E9F55A7E64D5}" presName="thickLine" presStyleLbl="alignNode1" presStyleIdx="0" presStyleCnt="1"/>
      <dgm:spPr/>
    </dgm:pt>
    <dgm:pt modelId="{E7583AF9-5293-4EFA-AC5A-821B5A4B46A5}" type="pres">
      <dgm:prSet presAssocID="{00587CA9-A110-4A39-9324-E9F55A7E64D5}" presName="horz1" presStyleCnt="0"/>
      <dgm:spPr/>
    </dgm:pt>
    <dgm:pt modelId="{93A1FE02-DFC5-453F-B677-B88DAEB4E323}" type="pres">
      <dgm:prSet presAssocID="{00587CA9-A110-4A39-9324-E9F55A7E64D5}" presName="tx1" presStyleLbl="revTx" presStyleIdx="0" presStyleCnt="4" custScaleX="126617"/>
      <dgm:spPr/>
      <dgm:t>
        <a:bodyPr/>
        <a:lstStyle/>
        <a:p>
          <a:endParaRPr lang="pt-BR"/>
        </a:p>
      </dgm:t>
    </dgm:pt>
    <dgm:pt modelId="{EB45912E-51C4-4A27-896A-F2E00A7F1192}" type="pres">
      <dgm:prSet presAssocID="{00587CA9-A110-4A39-9324-E9F55A7E64D5}" presName="vert1" presStyleCnt="0"/>
      <dgm:spPr/>
    </dgm:pt>
    <dgm:pt modelId="{A0630D85-F3EB-49D0-A02E-B678E948833E}" type="pres">
      <dgm:prSet presAssocID="{6A76297C-BA0B-4556-805B-15ECB0F654F3}" presName="vertSpace2a" presStyleCnt="0"/>
      <dgm:spPr/>
    </dgm:pt>
    <dgm:pt modelId="{72E7837A-A0C4-49A3-A1EF-FE0C87123FD5}" type="pres">
      <dgm:prSet presAssocID="{6A76297C-BA0B-4556-805B-15ECB0F654F3}" presName="horz2" presStyleCnt="0"/>
      <dgm:spPr/>
    </dgm:pt>
    <dgm:pt modelId="{99D1C8F0-54F6-44C6-A66B-F00FC49CA7A8}" type="pres">
      <dgm:prSet presAssocID="{6A76297C-BA0B-4556-805B-15ECB0F654F3}" presName="horzSpace2" presStyleCnt="0"/>
      <dgm:spPr/>
    </dgm:pt>
    <dgm:pt modelId="{521511D0-AD35-41F7-B084-C729A8977EE3}" type="pres">
      <dgm:prSet presAssocID="{6A76297C-BA0B-4556-805B-15ECB0F654F3}" presName="tx2" presStyleLbl="revTx" presStyleIdx="1" presStyleCnt="4"/>
      <dgm:spPr/>
      <dgm:t>
        <a:bodyPr/>
        <a:lstStyle/>
        <a:p>
          <a:endParaRPr lang="pt-BR"/>
        </a:p>
      </dgm:t>
    </dgm:pt>
    <dgm:pt modelId="{98348027-4FE4-4EEA-BE50-FA5FB28FE233}" type="pres">
      <dgm:prSet presAssocID="{6A76297C-BA0B-4556-805B-15ECB0F654F3}" presName="vert2" presStyleCnt="0"/>
      <dgm:spPr/>
    </dgm:pt>
    <dgm:pt modelId="{674FCCDB-8BD1-4785-9052-441E7D70081A}" type="pres">
      <dgm:prSet presAssocID="{6A76297C-BA0B-4556-805B-15ECB0F654F3}" presName="thinLine2b" presStyleLbl="callout" presStyleIdx="0" presStyleCnt="3"/>
      <dgm:spPr/>
    </dgm:pt>
    <dgm:pt modelId="{0910AA06-C291-41DB-8B09-7EDEA08DB4FE}" type="pres">
      <dgm:prSet presAssocID="{6A76297C-BA0B-4556-805B-15ECB0F654F3}" presName="vertSpace2b" presStyleCnt="0"/>
      <dgm:spPr/>
    </dgm:pt>
    <dgm:pt modelId="{28C5FA21-8236-4A71-9442-8651E2E412DB}" type="pres">
      <dgm:prSet presAssocID="{3830DBB8-5E18-43C6-937D-50639AA9526A}" presName="horz2" presStyleCnt="0"/>
      <dgm:spPr/>
    </dgm:pt>
    <dgm:pt modelId="{7D5A1B95-3AEA-4C5F-9782-E831EEE2F1EC}" type="pres">
      <dgm:prSet presAssocID="{3830DBB8-5E18-43C6-937D-50639AA9526A}" presName="horzSpace2" presStyleCnt="0"/>
      <dgm:spPr/>
    </dgm:pt>
    <dgm:pt modelId="{EEEA90CD-5375-4F7C-AC59-B0E2F560CFBB}" type="pres">
      <dgm:prSet presAssocID="{3830DBB8-5E18-43C6-937D-50639AA9526A}" presName="tx2" presStyleLbl="revTx" presStyleIdx="2" presStyleCnt="4"/>
      <dgm:spPr/>
      <dgm:t>
        <a:bodyPr/>
        <a:lstStyle/>
        <a:p>
          <a:endParaRPr lang="pt-BR"/>
        </a:p>
      </dgm:t>
    </dgm:pt>
    <dgm:pt modelId="{B7842AB8-40BD-4E21-BB36-188BC73D2ADE}" type="pres">
      <dgm:prSet presAssocID="{3830DBB8-5E18-43C6-937D-50639AA9526A}" presName="vert2" presStyleCnt="0"/>
      <dgm:spPr/>
    </dgm:pt>
    <dgm:pt modelId="{19439D06-781D-42BF-9BB4-B051226B910D}" type="pres">
      <dgm:prSet presAssocID="{3830DBB8-5E18-43C6-937D-50639AA9526A}" presName="thinLine2b" presStyleLbl="callout" presStyleIdx="1" presStyleCnt="3"/>
      <dgm:spPr/>
    </dgm:pt>
    <dgm:pt modelId="{46AF6377-069F-48B8-8C46-0C93C951ED10}" type="pres">
      <dgm:prSet presAssocID="{3830DBB8-5E18-43C6-937D-50639AA9526A}" presName="vertSpace2b" presStyleCnt="0"/>
      <dgm:spPr/>
    </dgm:pt>
    <dgm:pt modelId="{D4D4EE62-F015-4BD3-92E3-D539AD9BD6B2}" type="pres">
      <dgm:prSet presAssocID="{1C21DD66-3770-4D6C-8135-E122E9D1228B}" presName="horz2" presStyleCnt="0"/>
      <dgm:spPr/>
    </dgm:pt>
    <dgm:pt modelId="{BA331FFC-F0AF-4129-8527-A9B4316EF7CD}" type="pres">
      <dgm:prSet presAssocID="{1C21DD66-3770-4D6C-8135-E122E9D1228B}" presName="horzSpace2" presStyleCnt="0"/>
      <dgm:spPr/>
    </dgm:pt>
    <dgm:pt modelId="{BDD998A3-C3CB-4864-A301-FA02AAD3AB57}" type="pres">
      <dgm:prSet presAssocID="{1C21DD66-3770-4D6C-8135-E122E9D1228B}" presName="tx2" presStyleLbl="revTx" presStyleIdx="3" presStyleCnt="4"/>
      <dgm:spPr/>
      <dgm:t>
        <a:bodyPr/>
        <a:lstStyle/>
        <a:p>
          <a:endParaRPr lang="pt-BR"/>
        </a:p>
      </dgm:t>
    </dgm:pt>
    <dgm:pt modelId="{90A4275B-902C-401C-A803-41CFF7087FB5}" type="pres">
      <dgm:prSet presAssocID="{1C21DD66-3770-4D6C-8135-E122E9D1228B}" presName="vert2" presStyleCnt="0"/>
      <dgm:spPr/>
    </dgm:pt>
    <dgm:pt modelId="{3D246F38-FF05-42C9-89C4-0DBCA416A813}" type="pres">
      <dgm:prSet presAssocID="{1C21DD66-3770-4D6C-8135-E122E9D1228B}" presName="thinLine2b" presStyleLbl="callout" presStyleIdx="2" presStyleCnt="3"/>
      <dgm:spPr/>
    </dgm:pt>
    <dgm:pt modelId="{64BA7972-431C-416A-9AB1-B66B5B06570A}" type="pres">
      <dgm:prSet presAssocID="{1C21DD66-3770-4D6C-8135-E122E9D1228B}" presName="vertSpace2b" presStyleCnt="0"/>
      <dgm:spPr/>
    </dgm:pt>
  </dgm:ptLst>
  <dgm:cxnLst>
    <dgm:cxn modelId="{2BA65AAA-96BF-495A-BC3F-2201D5DF4413}" type="presOf" srcId="{6A76297C-BA0B-4556-805B-15ECB0F654F3}" destId="{521511D0-AD35-41F7-B084-C729A8977EE3}" srcOrd="0" destOrd="0" presId="urn:microsoft.com/office/officeart/2008/layout/LinedList"/>
    <dgm:cxn modelId="{3156F952-42DC-4CA1-9AE8-6BFDDE2F5A37}" type="presOf" srcId="{1C21DD66-3770-4D6C-8135-E122E9D1228B}" destId="{BDD998A3-C3CB-4864-A301-FA02AAD3AB57}" srcOrd="0" destOrd="0" presId="urn:microsoft.com/office/officeart/2008/layout/LinedList"/>
    <dgm:cxn modelId="{50B90839-AA9C-4C11-8DBD-904F9FDAF618}" srcId="{00587CA9-A110-4A39-9324-E9F55A7E64D5}" destId="{6A76297C-BA0B-4556-805B-15ECB0F654F3}" srcOrd="0" destOrd="0" parTransId="{B88DC7E6-3F5E-429B-AD84-218EBEB71921}" sibTransId="{041FFA9A-4E59-4D98-B1AC-2B0FE9EEC4EF}"/>
    <dgm:cxn modelId="{39192F7C-67CF-4658-9CAE-F75A93F45B1F}" type="presOf" srcId="{2230F0F4-E50E-4EFC-AAC6-75782E9E5479}" destId="{EEA7C110-FECA-4B01-966B-B265F9CC7108}" srcOrd="0" destOrd="0" presId="urn:microsoft.com/office/officeart/2008/layout/LinedList"/>
    <dgm:cxn modelId="{874B8A5A-C9AB-4688-85CA-8D2A1534A68E}" type="presOf" srcId="{00587CA9-A110-4A39-9324-E9F55A7E64D5}" destId="{93A1FE02-DFC5-453F-B677-B88DAEB4E323}" srcOrd="0" destOrd="0" presId="urn:microsoft.com/office/officeart/2008/layout/LinedList"/>
    <dgm:cxn modelId="{5A11D828-F402-4CC2-8E94-72C4D6959F6F}" type="presOf" srcId="{3830DBB8-5E18-43C6-937D-50639AA9526A}" destId="{EEEA90CD-5375-4F7C-AC59-B0E2F560CFBB}" srcOrd="0" destOrd="0" presId="urn:microsoft.com/office/officeart/2008/layout/LinedList"/>
    <dgm:cxn modelId="{73457C18-0859-4CC2-A477-7F7184D2CD4E}" srcId="{2230F0F4-E50E-4EFC-AAC6-75782E9E5479}" destId="{00587CA9-A110-4A39-9324-E9F55A7E64D5}" srcOrd="0" destOrd="0" parTransId="{83D0D95E-FDEA-4EA7-B1A3-DBBA73EC3190}" sibTransId="{825C2C9B-F75C-4094-8B43-DE1E7F7F5E05}"/>
    <dgm:cxn modelId="{388DBF01-A8EE-4593-8618-D7CE7FD33AFC}" srcId="{00587CA9-A110-4A39-9324-E9F55A7E64D5}" destId="{3830DBB8-5E18-43C6-937D-50639AA9526A}" srcOrd="1" destOrd="0" parTransId="{21617F18-ADF5-4114-A10B-5171E80567EF}" sibTransId="{1F77CC9D-BFA9-49E5-91DB-B071ED38449E}"/>
    <dgm:cxn modelId="{A3715341-A25F-4383-8922-017D9FFE0508}" srcId="{00587CA9-A110-4A39-9324-E9F55A7E64D5}" destId="{1C21DD66-3770-4D6C-8135-E122E9D1228B}" srcOrd="2" destOrd="0" parTransId="{99B0457E-580B-466E-9F6C-96FA12144EAD}" sibTransId="{A30A4BB2-ED37-4375-B639-FB8431B13304}"/>
    <dgm:cxn modelId="{37AD0577-E85F-40AB-8DAD-F0C0DE80702E}" type="presParOf" srcId="{EEA7C110-FECA-4B01-966B-B265F9CC7108}" destId="{2208C52E-13EF-4929-B695-DBBBAFCE11C2}" srcOrd="0" destOrd="0" presId="urn:microsoft.com/office/officeart/2008/layout/LinedList"/>
    <dgm:cxn modelId="{10F471B9-9263-4975-9068-AEBD58B339DE}" type="presParOf" srcId="{EEA7C110-FECA-4B01-966B-B265F9CC7108}" destId="{E7583AF9-5293-4EFA-AC5A-821B5A4B46A5}" srcOrd="1" destOrd="0" presId="urn:microsoft.com/office/officeart/2008/layout/LinedList"/>
    <dgm:cxn modelId="{2DBD59A9-000A-4D6A-9910-D4CC077C18B3}" type="presParOf" srcId="{E7583AF9-5293-4EFA-AC5A-821B5A4B46A5}" destId="{93A1FE02-DFC5-453F-B677-B88DAEB4E323}" srcOrd="0" destOrd="0" presId="urn:microsoft.com/office/officeart/2008/layout/LinedList"/>
    <dgm:cxn modelId="{A19787CB-35D3-4C39-9A0C-F98D40920493}" type="presParOf" srcId="{E7583AF9-5293-4EFA-AC5A-821B5A4B46A5}" destId="{EB45912E-51C4-4A27-896A-F2E00A7F1192}" srcOrd="1" destOrd="0" presId="urn:microsoft.com/office/officeart/2008/layout/LinedList"/>
    <dgm:cxn modelId="{B0E6F117-59D1-4F44-AB95-A3DD50875E17}" type="presParOf" srcId="{EB45912E-51C4-4A27-896A-F2E00A7F1192}" destId="{A0630D85-F3EB-49D0-A02E-B678E948833E}" srcOrd="0" destOrd="0" presId="urn:microsoft.com/office/officeart/2008/layout/LinedList"/>
    <dgm:cxn modelId="{4F004869-9A30-4648-AFBF-0588AA71D3AC}" type="presParOf" srcId="{EB45912E-51C4-4A27-896A-F2E00A7F1192}" destId="{72E7837A-A0C4-49A3-A1EF-FE0C87123FD5}" srcOrd="1" destOrd="0" presId="urn:microsoft.com/office/officeart/2008/layout/LinedList"/>
    <dgm:cxn modelId="{2F0F1397-94D6-4C68-BC57-04736AE2A36A}" type="presParOf" srcId="{72E7837A-A0C4-49A3-A1EF-FE0C87123FD5}" destId="{99D1C8F0-54F6-44C6-A66B-F00FC49CA7A8}" srcOrd="0" destOrd="0" presId="urn:microsoft.com/office/officeart/2008/layout/LinedList"/>
    <dgm:cxn modelId="{B81981D5-E3FD-436B-BE52-701E5F3E6258}" type="presParOf" srcId="{72E7837A-A0C4-49A3-A1EF-FE0C87123FD5}" destId="{521511D0-AD35-41F7-B084-C729A8977EE3}" srcOrd="1" destOrd="0" presId="urn:microsoft.com/office/officeart/2008/layout/LinedList"/>
    <dgm:cxn modelId="{C043A5AB-A256-420E-9708-7EA5C37F9E93}" type="presParOf" srcId="{72E7837A-A0C4-49A3-A1EF-FE0C87123FD5}" destId="{98348027-4FE4-4EEA-BE50-FA5FB28FE233}" srcOrd="2" destOrd="0" presId="urn:microsoft.com/office/officeart/2008/layout/LinedList"/>
    <dgm:cxn modelId="{CE3C186A-80BA-482A-BC90-B56BE867298B}" type="presParOf" srcId="{EB45912E-51C4-4A27-896A-F2E00A7F1192}" destId="{674FCCDB-8BD1-4785-9052-441E7D70081A}" srcOrd="2" destOrd="0" presId="urn:microsoft.com/office/officeart/2008/layout/LinedList"/>
    <dgm:cxn modelId="{BE254A96-65FD-49EE-ABDE-EF27793A68DC}" type="presParOf" srcId="{EB45912E-51C4-4A27-896A-F2E00A7F1192}" destId="{0910AA06-C291-41DB-8B09-7EDEA08DB4FE}" srcOrd="3" destOrd="0" presId="urn:microsoft.com/office/officeart/2008/layout/LinedList"/>
    <dgm:cxn modelId="{493BF152-6617-4B43-B5AC-EA3BE511350C}" type="presParOf" srcId="{EB45912E-51C4-4A27-896A-F2E00A7F1192}" destId="{28C5FA21-8236-4A71-9442-8651E2E412DB}" srcOrd="4" destOrd="0" presId="urn:microsoft.com/office/officeart/2008/layout/LinedList"/>
    <dgm:cxn modelId="{5A6552AE-8479-4524-8A6D-457CF5795E4C}" type="presParOf" srcId="{28C5FA21-8236-4A71-9442-8651E2E412DB}" destId="{7D5A1B95-3AEA-4C5F-9782-E831EEE2F1EC}" srcOrd="0" destOrd="0" presId="urn:microsoft.com/office/officeart/2008/layout/LinedList"/>
    <dgm:cxn modelId="{4C14F833-7FCA-46EF-B335-BDF28729FDE4}" type="presParOf" srcId="{28C5FA21-8236-4A71-9442-8651E2E412DB}" destId="{EEEA90CD-5375-4F7C-AC59-B0E2F560CFBB}" srcOrd="1" destOrd="0" presId="urn:microsoft.com/office/officeart/2008/layout/LinedList"/>
    <dgm:cxn modelId="{91B82C22-1AE6-4AA4-876F-18AB16D2FF69}" type="presParOf" srcId="{28C5FA21-8236-4A71-9442-8651E2E412DB}" destId="{B7842AB8-40BD-4E21-BB36-188BC73D2ADE}" srcOrd="2" destOrd="0" presId="urn:microsoft.com/office/officeart/2008/layout/LinedList"/>
    <dgm:cxn modelId="{94189E66-6A89-4069-AFF7-9CE72FE0AFC7}" type="presParOf" srcId="{EB45912E-51C4-4A27-896A-F2E00A7F1192}" destId="{19439D06-781D-42BF-9BB4-B051226B910D}" srcOrd="5" destOrd="0" presId="urn:microsoft.com/office/officeart/2008/layout/LinedList"/>
    <dgm:cxn modelId="{B4254ABD-657C-4FF7-9380-D21762E5CB23}" type="presParOf" srcId="{EB45912E-51C4-4A27-896A-F2E00A7F1192}" destId="{46AF6377-069F-48B8-8C46-0C93C951ED10}" srcOrd="6" destOrd="0" presId="urn:microsoft.com/office/officeart/2008/layout/LinedList"/>
    <dgm:cxn modelId="{9EB39C0F-5B2D-411B-92AB-831791E2C6C9}" type="presParOf" srcId="{EB45912E-51C4-4A27-896A-F2E00A7F1192}" destId="{D4D4EE62-F015-4BD3-92E3-D539AD9BD6B2}" srcOrd="7" destOrd="0" presId="urn:microsoft.com/office/officeart/2008/layout/LinedList"/>
    <dgm:cxn modelId="{630377B0-26A2-42EB-BBAD-3D8A228D1E88}" type="presParOf" srcId="{D4D4EE62-F015-4BD3-92E3-D539AD9BD6B2}" destId="{BA331FFC-F0AF-4129-8527-A9B4316EF7CD}" srcOrd="0" destOrd="0" presId="urn:microsoft.com/office/officeart/2008/layout/LinedList"/>
    <dgm:cxn modelId="{328B5013-0641-4E1B-B70C-3E96C0A90B57}" type="presParOf" srcId="{D4D4EE62-F015-4BD3-92E3-D539AD9BD6B2}" destId="{BDD998A3-C3CB-4864-A301-FA02AAD3AB57}" srcOrd="1" destOrd="0" presId="urn:microsoft.com/office/officeart/2008/layout/LinedList"/>
    <dgm:cxn modelId="{C0792058-42B0-4597-9A5F-9087DB6A6D7E}" type="presParOf" srcId="{D4D4EE62-F015-4BD3-92E3-D539AD9BD6B2}" destId="{90A4275B-902C-401C-A803-41CFF7087FB5}" srcOrd="2" destOrd="0" presId="urn:microsoft.com/office/officeart/2008/layout/LinedList"/>
    <dgm:cxn modelId="{F3459D31-856E-4075-B779-3077361E5672}" type="presParOf" srcId="{EB45912E-51C4-4A27-896A-F2E00A7F1192}" destId="{3D246F38-FF05-42C9-89C4-0DBCA416A813}" srcOrd="8" destOrd="0" presId="urn:microsoft.com/office/officeart/2008/layout/LinedList"/>
    <dgm:cxn modelId="{C8BCFCCD-7D4C-4819-BEDD-F6CB226CBBF9}" type="presParOf" srcId="{EB45912E-51C4-4A27-896A-F2E00A7F1192}" destId="{64BA7972-431C-416A-9AB1-B66B5B06570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30F0F4-E50E-4EFC-AAC6-75782E9E5479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587CA9-A110-4A39-9324-E9F55A7E64D5}">
      <dgm:prSet phldrT="[Texto]" custT="1"/>
      <dgm:spPr/>
      <dgm:t>
        <a:bodyPr/>
        <a:lstStyle/>
        <a:p>
          <a:r>
            <a:rPr lang="pt-BR" sz="2700" b="1" dirty="0"/>
            <a:t>Origem</a:t>
          </a:r>
          <a:r>
            <a:rPr lang="pt-BR" sz="2700" b="1" dirty="0">
              <a:solidFill>
                <a:schemeClr val="tx1"/>
              </a:solidFill>
            </a:rPr>
            <a:t> (O)</a:t>
          </a:r>
        </a:p>
        <a:p>
          <a:r>
            <a:rPr lang="pt-BR" sz="1600" dirty="0">
              <a:solidFill>
                <a:schemeClr val="tx1"/>
              </a:solidFill>
            </a:rPr>
            <a:t>(art. 11, §1º – Lei nº 4.320/64)</a:t>
          </a:r>
        </a:p>
      </dgm:t>
    </dgm:pt>
    <dgm:pt modelId="{83D0D95E-FDEA-4EA7-B1A3-DBBA73EC3190}" type="parTrans" cxnId="{73457C18-0859-4CC2-A477-7F7184D2CD4E}">
      <dgm:prSet/>
      <dgm:spPr/>
      <dgm:t>
        <a:bodyPr/>
        <a:lstStyle/>
        <a:p>
          <a:endParaRPr lang="pt-BR"/>
        </a:p>
      </dgm:t>
    </dgm:pt>
    <dgm:pt modelId="{825C2C9B-F75C-4094-8B43-DE1E7F7F5E05}" type="sibTrans" cxnId="{73457C18-0859-4CC2-A477-7F7184D2CD4E}">
      <dgm:prSet/>
      <dgm:spPr/>
      <dgm:t>
        <a:bodyPr/>
        <a:lstStyle/>
        <a:p>
          <a:endParaRPr lang="pt-BR"/>
        </a:p>
      </dgm:t>
    </dgm:pt>
    <dgm:pt modelId="{6A76297C-BA0B-4556-805B-15ECB0F654F3}">
      <dgm:prSet phldrT="[Texto]" custT="1"/>
      <dgm:spPr/>
      <dgm:t>
        <a:bodyPr/>
        <a:lstStyle/>
        <a:p>
          <a:pPr algn="just"/>
          <a:r>
            <a:rPr lang="pt-BR" sz="2800" b="1" dirty="0">
              <a:solidFill>
                <a:srgbClr val="7030A0"/>
              </a:solidFill>
            </a:rPr>
            <a:t>Receitas Correntes</a:t>
          </a:r>
          <a:endParaRPr lang="pt-BR" sz="2800" dirty="0"/>
        </a:p>
      </dgm:t>
    </dgm:pt>
    <dgm:pt modelId="{B88DC7E6-3F5E-429B-AD84-218EBEB71921}" type="parTrans" cxnId="{50B90839-AA9C-4C11-8DBD-904F9FDAF618}">
      <dgm:prSet/>
      <dgm:spPr/>
      <dgm:t>
        <a:bodyPr/>
        <a:lstStyle/>
        <a:p>
          <a:endParaRPr lang="pt-BR"/>
        </a:p>
      </dgm:t>
    </dgm:pt>
    <dgm:pt modelId="{041FFA9A-4E59-4D98-B1AC-2B0FE9EEC4EF}" type="sibTrans" cxnId="{50B90839-AA9C-4C11-8DBD-904F9FDAF618}">
      <dgm:prSet/>
      <dgm:spPr/>
      <dgm:t>
        <a:bodyPr/>
        <a:lstStyle/>
        <a:p>
          <a:endParaRPr lang="pt-BR"/>
        </a:p>
      </dgm:t>
    </dgm:pt>
    <dgm:pt modelId="{8DB6630C-9EC2-49F5-9556-3A9B4B54E0BD}">
      <dgm:prSet phldrT="[Texto]" custT="1"/>
      <dgm:spPr/>
      <dgm:t>
        <a:bodyPr/>
        <a:lstStyle/>
        <a:p>
          <a:pPr algn="just"/>
          <a:r>
            <a:rPr lang="pt-BR" sz="1800" b="0" dirty="0"/>
            <a:t>Tributárias</a:t>
          </a:r>
        </a:p>
      </dgm:t>
    </dgm:pt>
    <dgm:pt modelId="{38675EFD-624E-47A9-A623-FFAAC91B0929}" type="parTrans" cxnId="{A61BE879-2AF6-4DE6-BCCD-89FB475213E2}">
      <dgm:prSet/>
      <dgm:spPr/>
      <dgm:t>
        <a:bodyPr/>
        <a:lstStyle/>
        <a:p>
          <a:endParaRPr lang="pt-BR"/>
        </a:p>
      </dgm:t>
    </dgm:pt>
    <dgm:pt modelId="{C7F810DC-2AF7-4EA2-AB7A-2FD4E399909A}" type="sibTrans" cxnId="{A61BE879-2AF6-4DE6-BCCD-89FB475213E2}">
      <dgm:prSet/>
      <dgm:spPr/>
      <dgm:t>
        <a:bodyPr/>
        <a:lstStyle/>
        <a:p>
          <a:endParaRPr lang="pt-BR"/>
        </a:p>
      </dgm:t>
    </dgm:pt>
    <dgm:pt modelId="{0FCFE311-04ED-46B1-A3FD-64850B40E940}">
      <dgm:prSet phldrT="[Texto]" custT="1"/>
      <dgm:spPr/>
      <dgm:t>
        <a:bodyPr/>
        <a:lstStyle/>
        <a:p>
          <a:pPr algn="just"/>
          <a:r>
            <a:rPr lang="pt-BR" sz="1800" b="0" dirty="0"/>
            <a:t>Contribuições</a:t>
          </a:r>
        </a:p>
      </dgm:t>
    </dgm:pt>
    <dgm:pt modelId="{79EE1B1A-0063-4164-AAF5-534DBED9B883}" type="parTrans" cxnId="{AD121AFF-524F-4095-8B01-F1193B431617}">
      <dgm:prSet/>
      <dgm:spPr/>
      <dgm:t>
        <a:bodyPr/>
        <a:lstStyle/>
        <a:p>
          <a:endParaRPr lang="pt-BR"/>
        </a:p>
      </dgm:t>
    </dgm:pt>
    <dgm:pt modelId="{32FA3EC6-605A-4F40-B67D-8D129E62BF7A}" type="sibTrans" cxnId="{AD121AFF-524F-4095-8B01-F1193B431617}">
      <dgm:prSet/>
      <dgm:spPr/>
      <dgm:t>
        <a:bodyPr/>
        <a:lstStyle/>
        <a:p>
          <a:endParaRPr lang="pt-BR"/>
        </a:p>
      </dgm:t>
    </dgm:pt>
    <dgm:pt modelId="{08BE1877-8A25-48D2-94B9-CF4E0E13B25A}">
      <dgm:prSet phldrT="[Texto]" custT="1"/>
      <dgm:spPr/>
      <dgm:t>
        <a:bodyPr/>
        <a:lstStyle/>
        <a:p>
          <a:pPr algn="just"/>
          <a:r>
            <a:rPr lang="pt-BR" sz="1800" b="0" dirty="0"/>
            <a:t>Patrimonial</a:t>
          </a:r>
        </a:p>
      </dgm:t>
    </dgm:pt>
    <dgm:pt modelId="{A8870E12-3E60-41CD-88A3-685D8CD534F9}" type="parTrans" cxnId="{49580B7D-54DC-4AAA-A412-86ABF3C7A513}">
      <dgm:prSet/>
      <dgm:spPr/>
      <dgm:t>
        <a:bodyPr/>
        <a:lstStyle/>
        <a:p>
          <a:endParaRPr lang="pt-BR"/>
        </a:p>
      </dgm:t>
    </dgm:pt>
    <dgm:pt modelId="{C4E95FFC-E884-445A-B769-D6EDE15690F6}" type="sibTrans" cxnId="{49580B7D-54DC-4AAA-A412-86ABF3C7A513}">
      <dgm:prSet/>
      <dgm:spPr/>
      <dgm:t>
        <a:bodyPr/>
        <a:lstStyle/>
        <a:p>
          <a:endParaRPr lang="pt-BR"/>
        </a:p>
      </dgm:t>
    </dgm:pt>
    <dgm:pt modelId="{6ECADAF1-FB81-4134-955C-47EDECD7F90E}">
      <dgm:prSet phldrT="[Texto]" custT="1"/>
      <dgm:spPr/>
      <dgm:t>
        <a:bodyPr/>
        <a:lstStyle/>
        <a:p>
          <a:pPr algn="just"/>
          <a:r>
            <a:rPr lang="pt-BR" sz="1800" b="0" dirty="0"/>
            <a:t>Agropecuária</a:t>
          </a:r>
        </a:p>
      </dgm:t>
    </dgm:pt>
    <dgm:pt modelId="{4E1C9002-4687-4146-9EAD-CBB270DD599A}" type="parTrans" cxnId="{3E153E29-3E65-46C8-A0E2-089D788F3117}">
      <dgm:prSet/>
      <dgm:spPr/>
      <dgm:t>
        <a:bodyPr/>
        <a:lstStyle/>
        <a:p>
          <a:endParaRPr lang="pt-BR"/>
        </a:p>
      </dgm:t>
    </dgm:pt>
    <dgm:pt modelId="{4D11F140-D926-4118-88E1-F482FB029DF3}" type="sibTrans" cxnId="{3E153E29-3E65-46C8-A0E2-089D788F3117}">
      <dgm:prSet/>
      <dgm:spPr/>
      <dgm:t>
        <a:bodyPr/>
        <a:lstStyle/>
        <a:p>
          <a:endParaRPr lang="pt-BR"/>
        </a:p>
      </dgm:t>
    </dgm:pt>
    <dgm:pt modelId="{09257ECD-BD10-40F0-B512-ABD8E38FD31F}">
      <dgm:prSet phldrT="[Texto]" custT="1"/>
      <dgm:spPr/>
      <dgm:t>
        <a:bodyPr/>
        <a:lstStyle/>
        <a:p>
          <a:pPr algn="just"/>
          <a:r>
            <a:rPr lang="pt-BR" sz="1800" b="0" i="0" u="none" dirty="0"/>
            <a:t>I</a:t>
          </a:r>
          <a:r>
            <a:rPr lang="pt-BR" sz="1800" b="0" dirty="0"/>
            <a:t>ndustrial</a:t>
          </a:r>
        </a:p>
      </dgm:t>
    </dgm:pt>
    <dgm:pt modelId="{DBA43F14-BDCA-4013-927B-C943B70B5B0F}" type="parTrans" cxnId="{E5F61505-0275-4F22-81EF-66BA7CCD4680}">
      <dgm:prSet/>
      <dgm:spPr/>
      <dgm:t>
        <a:bodyPr/>
        <a:lstStyle/>
        <a:p>
          <a:endParaRPr lang="pt-BR"/>
        </a:p>
      </dgm:t>
    </dgm:pt>
    <dgm:pt modelId="{04735EAE-FD81-4944-B5EB-447EE032403E}" type="sibTrans" cxnId="{E5F61505-0275-4F22-81EF-66BA7CCD4680}">
      <dgm:prSet/>
      <dgm:spPr/>
      <dgm:t>
        <a:bodyPr/>
        <a:lstStyle/>
        <a:p>
          <a:endParaRPr lang="pt-BR"/>
        </a:p>
      </dgm:t>
    </dgm:pt>
    <dgm:pt modelId="{51159EF8-7860-4CA6-9832-4BAACA2B5523}">
      <dgm:prSet phldrT="[Texto]" custT="1"/>
      <dgm:spPr/>
      <dgm:t>
        <a:bodyPr/>
        <a:lstStyle/>
        <a:p>
          <a:pPr algn="just"/>
          <a:r>
            <a:rPr lang="pt-BR" sz="1800" b="0" dirty="0"/>
            <a:t>Serviços</a:t>
          </a:r>
        </a:p>
      </dgm:t>
    </dgm:pt>
    <dgm:pt modelId="{2AC79485-0DA2-4A8F-B390-80151EA94318}" type="parTrans" cxnId="{FFB4DEDD-3464-4214-953D-D8D32DF800F3}">
      <dgm:prSet/>
      <dgm:spPr/>
      <dgm:t>
        <a:bodyPr/>
        <a:lstStyle/>
        <a:p>
          <a:endParaRPr lang="pt-BR"/>
        </a:p>
      </dgm:t>
    </dgm:pt>
    <dgm:pt modelId="{5A0D82A7-5096-4934-81E0-943A4D37EA2C}" type="sibTrans" cxnId="{FFB4DEDD-3464-4214-953D-D8D32DF800F3}">
      <dgm:prSet/>
      <dgm:spPr/>
      <dgm:t>
        <a:bodyPr/>
        <a:lstStyle/>
        <a:p>
          <a:endParaRPr lang="pt-BR"/>
        </a:p>
      </dgm:t>
    </dgm:pt>
    <dgm:pt modelId="{0F6178AF-0AD5-4FB6-9F8A-018C06CD790C}">
      <dgm:prSet phldrT="[Texto]" custT="1"/>
      <dgm:spPr/>
      <dgm:t>
        <a:bodyPr/>
        <a:lstStyle/>
        <a:p>
          <a:pPr algn="just"/>
          <a:r>
            <a:rPr lang="pt-BR" sz="1800" b="0" dirty="0"/>
            <a:t>Transferências</a:t>
          </a:r>
          <a:r>
            <a:rPr lang="pt-BR" sz="1800" dirty="0"/>
            <a:t> Correntes</a:t>
          </a:r>
        </a:p>
      </dgm:t>
    </dgm:pt>
    <dgm:pt modelId="{3F7B7818-ACB6-4185-B234-E4C84FF31B40}" type="parTrans" cxnId="{4D877014-B0A1-4AF8-B033-628A7EC6DF38}">
      <dgm:prSet/>
      <dgm:spPr/>
      <dgm:t>
        <a:bodyPr/>
        <a:lstStyle/>
        <a:p>
          <a:endParaRPr lang="pt-BR"/>
        </a:p>
      </dgm:t>
    </dgm:pt>
    <dgm:pt modelId="{3E77BB8B-C997-4703-A6A9-961D7B6C943C}" type="sibTrans" cxnId="{4D877014-B0A1-4AF8-B033-628A7EC6DF38}">
      <dgm:prSet/>
      <dgm:spPr/>
      <dgm:t>
        <a:bodyPr/>
        <a:lstStyle/>
        <a:p>
          <a:endParaRPr lang="pt-BR"/>
        </a:p>
      </dgm:t>
    </dgm:pt>
    <dgm:pt modelId="{92B04A33-32B0-4828-9F7F-E140FF85A140}">
      <dgm:prSet phldrT="[Texto]" custT="1"/>
      <dgm:spPr/>
      <dgm:t>
        <a:bodyPr/>
        <a:lstStyle/>
        <a:p>
          <a:pPr algn="just"/>
          <a:r>
            <a:rPr lang="pt-BR" sz="1800" b="0" dirty="0"/>
            <a:t>Outras</a:t>
          </a:r>
          <a:r>
            <a:rPr lang="pt-BR" sz="1800" dirty="0"/>
            <a:t> Receitas Correntes</a:t>
          </a:r>
        </a:p>
      </dgm:t>
    </dgm:pt>
    <dgm:pt modelId="{B56F63B9-8980-4451-9744-3569F76F09B3}" type="parTrans" cxnId="{EEFBE7BA-13D7-4776-A909-C8FCD16DA874}">
      <dgm:prSet/>
      <dgm:spPr/>
      <dgm:t>
        <a:bodyPr/>
        <a:lstStyle/>
        <a:p>
          <a:endParaRPr lang="pt-BR"/>
        </a:p>
      </dgm:t>
    </dgm:pt>
    <dgm:pt modelId="{48B35B6C-AE35-466A-9D9C-8F4AB3301D2A}" type="sibTrans" cxnId="{EEFBE7BA-13D7-4776-A909-C8FCD16DA874}">
      <dgm:prSet/>
      <dgm:spPr/>
      <dgm:t>
        <a:bodyPr/>
        <a:lstStyle/>
        <a:p>
          <a:endParaRPr lang="pt-BR"/>
        </a:p>
      </dgm:t>
    </dgm:pt>
    <dgm:pt modelId="{004B3AE8-C569-48FB-B32E-7373AEBAADE6}">
      <dgm:prSet phldrT="[Texto]" custT="1"/>
      <dgm:spPr/>
      <dgm:t>
        <a:bodyPr/>
        <a:lstStyle/>
        <a:p>
          <a:pPr algn="just"/>
          <a:r>
            <a:rPr lang="pt-BR" sz="2800" b="1" dirty="0">
              <a:solidFill>
                <a:srgbClr val="00B050"/>
              </a:solidFill>
            </a:rPr>
            <a:t>Receitas de Capital</a:t>
          </a:r>
        </a:p>
      </dgm:t>
    </dgm:pt>
    <dgm:pt modelId="{D55D2200-ECE1-4A96-9F5D-D6211AB4FDE5}" type="parTrans" cxnId="{6779E520-9582-4BB7-8F87-F1C3DACE0966}">
      <dgm:prSet/>
      <dgm:spPr/>
      <dgm:t>
        <a:bodyPr/>
        <a:lstStyle/>
        <a:p>
          <a:endParaRPr lang="pt-BR"/>
        </a:p>
      </dgm:t>
    </dgm:pt>
    <dgm:pt modelId="{BEE4EC32-FA0E-4E7B-8855-63FB85717DB9}" type="sibTrans" cxnId="{6779E520-9582-4BB7-8F87-F1C3DACE0966}">
      <dgm:prSet/>
      <dgm:spPr/>
      <dgm:t>
        <a:bodyPr/>
        <a:lstStyle/>
        <a:p>
          <a:endParaRPr lang="pt-BR"/>
        </a:p>
      </dgm:t>
    </dgm:pt>
    <dgm:pt modelId="{17F30C58-46ED-4889-A6E1-60F12812C604}">
      <dgm:prSet phldrT="[Texto]"/>
      <dgm:spPr/>
      <dgm:t>
        <a:bodyPr/>
        <a:lstStyle/>
        <a:p>
          <a:pPr algn="just"/>
          <a:r>
            <a:rPr lang="pt-BR" b="0" dirty="0"/>
            <a:t>Operações</a:t>
          </a:r>
          <a:r>
            <a:rPr lang="pt-BR" dirty="0"/>
            <a:t> de Crédito</a:t>
          </a:r>
        </a:p>
      </dgm:t>
    </dgm:pt>
    <dgm:pt modelId="{CD47BE75-194F-48C7-B478-EA0AABDFB239}" type="parTrans" cxnId="{FA79A307-8C3B-4EF7-9147-4CB8286715BD}">
      <dgm:prSet/>
      <dgm:spPr/>
      <dgm:t>
        <a:bodyPr/>
        <a:lstStyle/>
        <a:p>
          <a:endParaRPr lang="pt-BR"/>
        </a:p>
      </dgm:t>
    </dgm:pt>
    <dgm:pt modelId="{4CDD66AA-8E2E-4F91-9EB7-2ABDA93C30CC}" type="sibTrans" cxnId="{FA79A307-8C3B-4EF7-9147-4CB8286715BD}">
      <dgm:prSet/>
      <dgm:spPr/>
      <dgm:t>
        <a:bodyPr/>
        <a:lstStyle/>
        <a:p>
          <a:endParaRPr lang="pt-BR"/>
        </a:p>
      </dgm:t>
    </dgm:pt>
    <dgm:pt modelId="{11CC59CB-21CD-404F-B6A8-C1CF8C759878}">
      <dgm:prSet phldrT="[Texto]"/>
      <dgm:spPr/>
      <dgm:t>
        <a:bodyPr/>
        <a:lstStyle/>
        <a:p>
          <a:pPr algn="just"/>
          <a:r>
            <a:rPr lang="pt-BR" b="0" dirty="0"/>
            <a:t>Alienação</a:t>
          </a:r>
          <a:r>
            <a:rPr lang="pt-BR" dirty="0"/>
            <a:t> de bens</a:t>
          </a:r>
        </a:p>
      </dgm:t>
    </dgm:pt>
    <dgm:pt modelId="{65805753-9AD4-42E7-ABD8-C6FA2FC6968E}" type="parTrans" cxnId="{2D2D256A-AFEB-4069-A149-9DD957A29CA3}">
      <dgm:prSet/>
      <dgm:spPr/>
      <dgm:t>
        <a:bodyPr/>
        <a:lstStyle/>
        <a:p>
          <a:endParaRPr lang="pt-BR"/>
        </a:p>
      </dgm:t>
    </dgm:pt>
    <dgm:pt modelId="{99256C4A-CF6B-42D3-87A8-987397FD5F69}" type="sibTrans" cxnId="{2D2D256A-AFEB-4069-A149-9DD957A29CA3}">
      <dgm:prSet/>
      <dgm:spPr/>
      <dgm:t>
        <a:bodyPr/>
        <a:lstStyle/>
        <a:p>
          <a:endParaRPr lang="pt-BR"/>
        </a:p>
      </dgm:t>
    </dgm:pt>
    <dgm:pt modelId="{000E0F8F-9387-41FF-8E0C-8ACADE245D37}">
      <dgm:prSet phldrT="[Texto]"/>
      <dgm:spPr/>
      <dgm:t>
        <a:bodyPr/>
        <a:lstStyle/>
        <a:p>
          <a:pPr algn="just"/>
          <a:r>
            <a:rPr lang="pt-BR" b="0" dirty="0"/>
            <a:t>Amortização</a:t>
          </a:r>
          <a:r>
            <a:rPr lang="pt-BR" dirty="0"/>
            <a:t> de Empréstimos</a:t>
          </a:r>
        </a:p>
      </dgm:t>
    </dgm:pt>
    <dgm:pt modelId="{96C46079-FFFC-4533-8D68-1F060150F40B}" type="parTrans" cxnId="{13CD85BA-70DC-466B-8ECA-3F639492D71F}">
      <dgm:prSet/>
      <dgm:spPr/>
      <dgm:t>
        <a:bodyPr/>
        <a:lstStyle/>
        <a:p>
          <a:endParaRPr lang="pt-BR"/>
        </a:p>
      </dgm:t>
    </dgm:pt>
    <dgm:pt modelId="{A2346E59-5BC8-49E5-AD44-92BC78DAB23B}" type="sibTrans" cxnId="{13CD85BA-70DC-466B-8ECA-3F639492D71F}">
      <dgm:prSet/>
      <dgm:spPr/>
      <dgm:t>
        <a:bodyPr/>
        <a:lstStyle/>
        <a:p>
          <a:endParaRPr lang="pt-BR"/>
        </a:p>
      </dgm:t>
    </dgm:pt>
    <dgm:pt modelId="{95FFF464-C272-4BC5-8ED4-BE8F729CFE26}">
      <dgm:prSet phldrT="[Texto]"/>
      <dgm:spPr/>
      <dgm:t>
        <a:bodyPr/>
        <a:lstStyle/>
        <a:p>
          <a:pPr algn="just"/>
          <a:r>
            <a:rPr lang="pt-BR" b="0" dirty="0"/>
            <a:t>Transferências</a:t>
          </a:r>
          <a:r>
            <a:rPr lang="pt-BR" dirty="0"/>
            <a:t> de Capital</a:t>
          </a:r>
        </a:p>
      </dgm:t>
    </dgm:pt>
    <dgm:pt modelId="{79160C2A-FE97-491C-BDEB-7C33086AEAE1}" type="parTrans" cxnId="{07361E2D-836C-4A13-9654-5D1D4C98EAC1}">
      <dgm:prSet/>
      <dgm:spPr/>
      <dgm:t>
        <a:bodyPr/>
        <a:lstStyle/>
        <a:p>
          <a:endParaRPr lang="pt-BR"/>
        </a:p>
      </dgm:t>
    </dgm:pt>
    <dgm:pt modelId="{203F1585-4BC3-4533-8628-3E7A86C51251}" type="sibTrans" cxnId="{07361E2D-836C-4A13-9654-5D1D4C98EAC1}">
      <dgm:prSet/>
      <dgm:spPr/>
      <dgm:t>
        <a:bodyPr/>
        <a:lstStyle/>
        <a:p>
          <a:endParaRPr lang="pt-BR"/>
        </a:p>
      </dgm:t>
    </dgm:pt>
    <dgm:pt modelId="{9A955B39-4BEE-4DA5-BCB4-FA139A915B9E}">
      <dgm:prSet phldrT="[Texto]"/>
      <dgm:spPr/>
      <dgm:t>
        <a:bodyPr/>
        <a:lstStyle/>
        <a:p>
          <a:pPr algn="just"/>
          <a:r>
            <a:rPr lang="pt-BR" b="0" dirty="0"/>
            <a:t>Outras</a:t>
          </a:r>
          <a:r>
            <a:rPr lang="pt-BR" dirty="0"/>
            <a:t> Receitas de Capital</a:t>
          </a:r>
        </a:p>
      </dgm:t>
    </dgm:pt>
    <dgm:pt modelId="{C21770F8-E012-4EC2-BAEB-E8E635113FA7}" type="parTrans" cxnId="{00D91109-DF0F-4C3F-8F81-6205E116C776}">
      <dgm:prSet/>
      <dgm:spPr/>
      <dgm:t>
        <a:bodyPr/>
        <a:lstStyle/>
        <a:p>
          <a:endParaRPr lang="pt-BR"/>
        </a:p>
      </dgm:t>
    </dgm:pt>
    <dgm:pt modelId="{BAE14A7A-35F1-4134-9FE3-C87B1F01D7A5}" type="sibTrans" cxnId="{00D91109-DF0F-4C3F-8F81-6205E116C776}">
      <dgm:prSet/>
      <dgm:spPr/>
      <dgm:t>
        <a:bodyPr/>
        <a:lstStyle/>
        <a:p>
          <a:endParaRPr lang="pt-BR"/>
        </a:p>
      </dgm:t>
    </dgm:pt>
    <dgm:pt modelId="{EEA7C110-FECA-4B01-966B-B265F9CC7108}" type="pres">
      <dgm:prSet presAssocID="{2230F0F4-E50E-4EFC-AAC6-75782E9E54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208C52E-13EF-4929-B695-DBBBAFCE11C2}" type="pres">
      <dgm:prSet presAssocID="{00587CA9-A110-4A39-9324-E9F55A7E64D5}" presName="thickLine" presStyleLbl="alignNode1" presStyleIdx="0" presStyleCnt="1"/>
      <dgm:spPr/>
    </dgm:pt>
    <dgm:pt modelId="{E7583AF9-5293-4EFA-AC5A-821B5A4B46A5}" type="pres">
      <dgm:prSet presAssocID="{00587CA9-A110-4A39-9324-E9F55A7E64D5}" presName="horz1" presStyleCnt="0"/>
      <dgm:spPr/>
    </dgm:pt>
    <dgm:pt modelId="{93A1FE02-DFC5-453F-B677-B88DAEB4E323}" type="pres">
      <dgm:prSet presAssocID="{00587CA9-A110-4A39-9324-E9F55A7E64D5}" presName="tx1" presStyleLbl="revTx" presStyleIdx="0" presStyleCnt="16"/>
      <dgm:spPr/>
      <dgm:t>
        <a:bodyPr/>
        <a:lstStyle/>
        <a:p>
          <a:endParaRPr lang="pt-BR"/>
        </a:p>
      </dgm:t>
    </dgm:pt>
    <dgm:pt modelId="{EB45912E-51C4-4A27-896A-F2E00A7F1192}" type="pres">
      <dgm:prSet presAssocID="{00587CA9-A110-4A39-9324-E9F55A7E64D5}" presName="vert1" presStyleCnt="0"/>
      <dgm:spPr/>
    </dgm:pt>
    <dgm:pt modelId="{A0630D85-F3EB-49D0-A02E-B678E948833E}" type="pres">
      <dgm:prSet presAssocID="{6A76297C-BA0B-4556-805B-15ECB0F654F3}" presName="vertSpace2a" presStyleCnt="0"/>
      <dgm:spPr/>
    </dgm:pt>
    <dgm:pt modelId="{72E7837A-A0C4-49A3-A1EF-FE0C87123FD5}" type="pres">
      <dgm:prSet presAssocID="{6A76297C-BA0B-4556-805B-15ECB0F654F3}" presName="horz2" presStyleCnt="0"/>
      <dgm:spPr/>
    </dgm:pt>
    <dgm:pt modelId="{99D1C8F0-54F6-44C6-A66B-F00FC49CA7A8}" type="pres">
      <dgm:prSet presAssocID="{6A76297C-BA0B-4556-805B-15ECB0F654F3}" presName="horzSpace2" presStyleCnt="0"/>
      <dgm:spPr/>
    </dgm:pt>
    <dgm:pt modelId="{521511D0-AD35-41F7-B084-C729A8977EE3}" type="pres">
      <dgm:prSet presAssocID="{6A76297C-BA0B-4556-805B-15ECB0F654F3}" presName="tx2" presStyleLbl="revTx" presStyleIdx="1" presStyleCnt="16" custScaleX="58487"/>
      <dgm:spPr/>
      <dgm:t>
        <a:bodyPr/>
        <a:lstStyle/>
        <a:p>
          <a:endParaRPr lang="pt-BR"/>
        </a:p>
      </dgm:t>
    </dgm:pt>
    <dgm:pt modelId="{98348027-4FE4-4EEA-BE50-FA5FB28FE233}" type="pres">
      <dgm:prSet presAssocID="{6A76297C-BA0B-4556-805B-15ECB0F654F3}" presName="vert2" presStyleCnt="0"/>
      <dgm:spPr/>
    </dgm:pt>
    <dgm:pt modelId="{9B1B1310-D9BE-482F-827C-A06030EDDB03}" type="pres">
      <dgm:prSet presAssocID="{8DB6630C-9EC2-49F5-9556-3A9B4B54E0BD}" presName="horz3" presStyleCnt="0"/>
      <dgm:spPr/>
    </dgm:pt>
    <dgm:pt modelId="{A02130F1-BEA2-40EB-B1CC-A23C39954A0E}" type="pres">
      <dgm:prSet presAssocID="{8DB6630C-9EC2-49F5-9556-3A9B4B54E0BD}" presName="horzSpace3" presStyleCnt="0"/>
      <dgm:spPr/>
    </dgm:pt>
    <dgm:pt modelId="{9A5D328A-363E-4719-B116-A94FFA2A8AD6}" type="pres">
      <dgm:prSet presAssocID="{8DB6630C-9EC2-49F5-9556-3A9B4B54E0BD}" presName="tx3" presStyleLbl="revTx" presStyleIdx="2" presStyleCnt="16"/>
      <dgm:spPr/>
      <dgm:t>
        <a:bodyPr/>
        <a:lstStyle/>
        <a:p>
          <a:endParaRPr lang="pt-BR"/>
        </a:p>
      </dgm:t>
    </dgm:pt>
    <dgm:pt modelId="{0F90C709-5963-4054-BDD8-7CA295684F01}" type="pres">
      <dgm:prSet presAssocID="{8DB6630C-9EC2-49F5-9556-3A9B4B54E0BD}" presName="vert3" presStyleCnt="0"/>
      <dgm:spPr/>
    </dgm:pt>
    <dgm:pt modelId="{A710306A-F8DF-497C-B275-EA1ACFF44285}" type="pres">
      <dgm:prSet presAssocID="{C7F810DC-2AF7-4EA2-AB7A-2FD4E399909A}" presName="thinLine3" presStyleLbl="callout" presStyleIdx="0" presStyleCnt="13"/>
      <dgm:spPr/>
    </dgm:pt>
    <dgm:pt modelId="{55C5D10B-B966-4535-8E66-59A50A95738D}" type="pres">
      <dgm:prSet presAssocID="{0FCFE311-04ED-46B1-A3FD-64850B40E940}" presName="horz3" presStyleCnt="0"/>
      <dgm:spPr/>
    </dgm:pt>
    <dgm:pt modelId="{26E9C830-51D1-46F7-92D8-C30FF24D8EF9}" type="pres">
      <dgm:prSet presAssocID="{0FCFE311-04ED-46B1-A3FD-64850B40E940}" presName="horzSpace3" presStyleCnt="0"/>
      <dgm:spPr/>
    </dgm:pt>
    <dgm:pt modelId="{400F5739-C2A4-4077-9F5A-75FE0C1C2B28}" type="pres">
      <dgm:prSet presAssocID="{0FCFE311-04ED-46B1-A3FD-64850B40E940}" presName="tx3" presStyleLbl="revTx" presStyleIdx="3" presStyleCnt="16"/>
      <dgm:spPr/>
      <dgm:t>
        <a:bodyPr/>
        <a:lstStyle/>
        <a:p>
          <a:endParaRPr lang="pt-BR"/>
        </a:p>
      </dgm:t>
    </dgm:pt>
    <dgm:pt modelId="{3CA18016-99BA-4143-82E4-C484CB57815A}" type="pres">
      <dgm:prSet presAssocID="{0FCFE311-04ED-46B1-A3FD-64850B40E940}" presName="vert3" presStyleCnt="0"/>
      <dgm:spPr/>
    </dgm:pt>
    <dgm:pt modelId="{126718E2-6D7C-401F-8905-52B9E0E52348}" type="pres">
      <dgm:prSet presAssocID="{32FA3EC6-605A-4F40-B67D-8D129E62BF7A}" presName="thinLine3" presStyleLbl="callout" presStyleIdx="1" presStyleCnt="13"/>
      <dgm:spPr/>
    </dgm:pt>
    <dgm:pt modelId="{FA14EE94-335C-4F4D-AA60-560C61EE3589}" type="pres">
      <dgm:prSet presAssocID="{08BE1877-8A25-48D2-94B9-CF4E0E13B25A}" presName="horz3" presStyleCnt="0"/>
      <dgm:spPr/>
    </dgm:pt>
    <dgm:pt modelId="{A56C6C1C-D4CD-4884-B01D-677E1A32940A}" type="pres">
      <dgm:prSet presAssocID="{08BE1877-8A25-48D2-94B9-CF4E0E13B25A}" presName="horzSpace3" presStyleCnt="0"/>
      <dgm:spPr/>
    </dgm:pt>
    <dgm:pt modelId="{40E89DF7-B6A7-4793-942E-BCBBEA5FDAEE}" type="pres">
      <dgm:prSet presAssocID="{08BE1877-8A25-48D2-94B9-CF4E0E13B25A}" presName="tx3" presStyleLbl="revTx" presStyleIdx="4" presStyleCnt="16"/>
      <dgm:spPr/>
      <dgm:t>
        <a:bodyPr/>
        <a:lstStyle/>
        <a:p>
          <a:endParaRPr lang="pt-BR"/>
        </a:p>
      </dgm:t>
    </dgm:pt>
    <dgm:pt modelId="{63A295A0-581A-4AF0-84B7-69D95CA632E4}" type="pres">
      <dgm:prSet presAssocID="{08BE1877-8A25-48D2-94B9-CF4E0E13B25A}" presName="vert3" presStyleCnt="0"/>
      <dgm:spPr/>
    </dgm:pt>
    <dgm:pt modelId="{F75D5E6C-AC31-46F9-BB39-36CA86FFE2B8}" type="pres">
      <dgm:prSet presAssocID="{C4E95FFC-E884-445A-B769-D6EDE15690F6}" presName="thinLine3" presStyleLbl="callout" presStyleIdx="2" presStyleCnt="13"/>
      <dgm:spPr/>
    </dgm:pt>
    <dgm:pt modelId="{E146F501-91D4-45C8-B20F-05674AA4F4E2}" type="pres">
      <dgm:prSet presAssocID="{6ECADAF1-FB81-4134-955C-47EDECD7F90E}" presName="horz3" presStyleCnt="0"/>
      <dgm:spPr/>
    </dgm:pt>
    <dgm:pt modelId="{5537997B-54F8-478D-A2CE-30531FD1B9EF}" type="pres">
      <dgm:prSet presAssocID="{6ECADAF1-FB81-4134-955C-47EDECD7F90E}" presName="horzSpace3" presStyleCnt="0"/>
      <dgm:spPr/>
    </dgm:pt>
    <dgm:pt modelId="{0C0D0BA0-1A4E-405F-B8D1-CF0E1AAD9774}" type="pres">
      <dgm:prSet presAssocID="{6ECADAF1-FB81-4134-955C-47EDECD7F90E}" presName="tx3" presStyleLbl="revTx" presStyleIdx="5" presStyleCnt="16"/>
      <dgm:spPr/>
      <dgm:t>
        <a:bodyPr/>
        <a:lstStyle/>
        <a:p>
          <a:endParaRPr lang="pt-BR"/>
        </a:p>
      </dgm:t>
    </dgm:pt>
    <dgm:pt modelId="{B7A9E220-60BB-4306-8C01-77F09102DEB4}" type="pres">
      <dgm:prSet presAssocID="{6ECADAF1-FB81-4134-955C-47EDECD7F90E}" presName="vert3" presStyleCnt="0"/>
      <dgm:spPr/>
    </dgm:pt>
    <dgm:pt modelId="{BDF1A1BF-9C0C-43A9-9708-6A71F76DA146}" type="pres">
      <dgm:prSet presAssocID="{4D11F140-D926-4118-88E1-F482FB029DF3}" presName="thinLine3" presStyleLbl="callout" presStyleIdx="3" presStyleCnt="13"/>
      <dgm:spPr/>
    </dgm:pt>
    <dgm:pt modelId="{8EDB6C6E-9226-4F78-A481-25598B8484E3}" type="pres">
      <dgm:prSet presAssocID="{09257ECD-BD10-40F0-B512-ABD8E38FD31F}" presName="horz3" presStyleCnt="0"/>
      <dgm:spPr/>
    </dgm:pt>
    <dgm:pt modelId="{277068AA-7589-4317-B8E8-842122A5A217}" type="pres">
      <dgm:prSet presAssocID="{09257ECD-BD10-40F0-B512-ABD8E38FD31F}" presName="horzSpace3" presStyleCnt="0"/>
      <dgm:spPr/>
    </dgm:pt>
    <dgm:pt modelId="{C5D95A1E-6F39-4C69-AAA4-0F1A10A08134}" type="pres">
      <dgm:prSet presAssocID="{09257ECD-BD10-40F0-B512-ABD8E38FD31F}" presName="tx3" presStyleLbl="revTx" presStyleIdx="6" presStyleCnt="16" custLinFactNeighborY="0"/>
      <dgm:spPr/>
      <dgm:t>
        <a:bodyPr/>
        <a:lstStyle/>
        <a:p>
          <a:endParaRPr lang="pt-BR"/>
        </a:p>
      </dgm:t>
    </dgm:pt>
    <dgm:pt modelId="{DFDA818C-00AE-442D-8CA2-DBADC3721758}" type="pres">
      <dgm:prSet presAssocID="{09257ECD-BD10-40F0-B512-ABD8E38FD31F}" presName="vert3" presStyleCnt="0"/>
      <dgm:spPr/>
    </dgm:pt>
    <dgm:pt modelId="{5BAEA55E-6149-4DC7-A613-5A9882AE8711}" type="pres">
      <dgm:prSet presAssocID="{04735EAE-FD81-4944-B5EB-447EE032403E}" presName="thinLine3" presStyleLbl="callout" presStyleIdx="4" presStyleCnt="13"/>
      <dgm:spPr/>
    </dgm:pt>
    <dgm:pt modelId="{08111D25-16DD-4C1A-AC22-C35FA1DA75BA}" type="pres">
      <dgm:prSet presAssocID="{51159EF8-7860-4CA6-9832-4BAACA2B5523}" presName="horz3" presStyleCnt="0"/>
      <dgm:spPr/>
    </dgm:pt>
    <dgm:pt modelId="{FFA58095-69AA-4A54-894D-8ABBD48575BB}" type="pres">
      <dgm:prSet presAssocID="{51159EF8-7860-4CA6-9832-4BAACA2B5523}" presName="horzSpace3" presStyleCnt="0"/>
      <dgm:spPr/>
    </dgm:pt>
    <dgm:pt modelId="{BA657DB6-6864-48B7-AFD8-3F01283E187E}" type="pres">
      <dgm:prSet presAssocID="{51159EF8-7860-4CA6-9832-4BAACA2B5523}" presName="tx3" presStyleLbl="revTx" presStyleIdx="7" presStyleCnt="16"/>
      <dgm:spPr/>
      <dgm:t>
        <a:bodyPr/>
        <a:lstStyle/>
        <a:p>
          <a:endParaRPr lang="pt-BR"/>
        </a:p>
      </dgm:t>
    </dgm:pt>
    <dgm:pt modelId="{39655AB1-2F82-4A90-B6E2-738944C645D2}" type="pres">
      <dgm:prSet presAssocID="{51159EF8-7860-4CA6-9832-4BAACA2B5523}" presName="vert3" presStyleCnt="0"/>
      <dgm:spPr/>
    </dgm:pt>
    <dgm:pt modelId="{91E61494-0457-45C3-A0E5-644735AB259C}" type="pres">
      <dgm:prSet presAssocID="{5A0D82A7-5096-4934-81E0-943A4D37EA2C}" presName="thinLine3" presStyleLbl="callout" presStyleIdx="5" presStyleCnt="13"/>
      <dgm:spPr/>
    </dgm:pt>
    <dgm:pt modelId="{E692D1E1-2A0D-42BB-B292-556795FFF6C4}" type="pres">
      <dgm:prSet presAssocID="{0F6178AF-0AD5-4FB6-9F8A-018C06CD790C}" presName="horz3" presStyleCnt="0"/>
      <dgm:spPr/>
    </dgm:pt>
    <dgm:pt modelId="{5AE48C5B-AFB6-4F23-9033-FACA8BEB12D6}" type="pres">
      <dgm:prSet presAssocID="{0F6178AF-0AD5-4FB6-9F8A-018C06CD790C}" presName="horzSpace3" presStyleCnt="0"/>
      <dgm:spPr/>
    </dgm:pt>
    <dgm:pt modelId="{1DF37313-B907-4A49-934D-29AE7D9F4464}" type="pres">
      <dgm:prSet presAssocID="{0F6178AF-0AD5-4FB6-9F8A-018C06CD790C}" presName="tx3" presStyleLbl="revTx" presStyleIdx="8" presStyleCnt="16"/>
      <dgm:spPr/>
      <dgm:t>
        <a:bodyPr/>
        <a:lstStyle/>
        <a:p>
          <a:endParaRPr lang="pt-BR"/>
        </a:p>
      </dgm:t>
    </dgm:pt>
    <dgm:pt modelId="{276C29E2-B630-4AFA-8F86-7957AF3E1285}" type="pres">
      <dgm:prSet presAssocID="{0F6178AF-0AD5-4FB6-9F8A-018C06CD790C}" presName="vert3" presStyleCnt="0"/>
      <dgm:spPr/>
    </dgm:pt>
    <dgm:pt modelId="{8D2377CD-58EE-4261-8978-D81627BED1DC}" type="pres">
      <dgm:prSet presAssocID="{3E77BB8B-C997-4703-A6A9-961D7B6C943C}" presName="thinLine3" presStyleLbl="callout" presStyleIdx="6" presStyleCnt="13"/>
      <dgm:spPr/>
    </dgm:pt>
    <dgm:pt modelId="{08D5248A-63D9-405B-AF39-E160E47E0302}" type="pres">
      <dgm:prSet presAssocID="{92B04A33-32B0-4828-9F7F-E140FF85A140}" presName="horz3" presStyleCnt="0"/>
      <dgm:spPr/>
    </dgm:pt>
    <dgm:pt modelId="{0F0D5E43-909E-464F-99A7-D4306E349CB6}" type="pres">
      <dgm:prSet presAssocID="{92B04A33-32B0-4828-9F7F-E140FF85A140}" presName="horzSpace3" presStyleCnt="0"/>
      <dgm:spPr/>
    </dgm:pt>
    <dgm:pt modelId="{26B90579-631B-4F66-9F8C-2A53BDB142C0}" type="pres">
      <dgm:prSet presAssocID="{92B04A33-32B0-4828-9F7F-E140FF85A140}" presName="tx3" presStyleLbl="revTx" presStyleIdx="9" presStyleCnt="16"/>
      <dgm:spPr/>
      <dgm:t>
        <a:bodyPr/>
        <a:lstStyle/>
        <a:p>
          <a:endParaRPr lang="pt-BR"/>
        </a:p>
      </dgm:t>
    </dgm:pt>
    <dgm:pt modelId="{65B1B4CD-FA1B-42C2-AA30-263A7EC8DEF9}" type="pres">
      <dgm:prSet presAssocID="{92B04A33-32B0-4828-9F7F-E140FF85A140}" presName="vert3" presStyleCnt="0"/>
      <dgm:spPr/>
    </dgm:pt>
    <dgm:pt modelId="{674FCCDB-8BD1-4785-9052-441E7D70081A}" type="pres">
      <dgm:prSet presAssocID="{6A76297C-BA0B-4556-805B-15ECB0F654F3}" presName="thinLine2b" presStyleLbl="callout" presStyleIdx="7" presStyleCnt="13" custLinFactNeighborY="99388"/>
      <dgm:spPr/>
    </dgm:pt>
    <dgm:pt modelId="{0910AA06-C291-41DB-8B09-7EDEA08DB4FE}" type="pres">
      <dgm:prSet presAssocID="{6A76297C-BA0B-4556-805B-15ECB0F654F3}" presName="vertSpace2b" presStyleCnt="0"/>
      <dgm:spPr/>
    </dgm:pt>
    <dgm:pt modelId="{35A443BB-7A09-4D7F-BB3C-A6D8316E377E}" type="pres">
      <dgm:prSet presAssocID="{004B3AE8-C569-48FB-B32E-7373AEBAADE6}" presName="horz2" presStyleCnt="0"/>
      <dgm:spPr/>
    </dgm:pt>
    <dgm:pt modelId="{585E2F23-3FE1-4CCE-8CFD-F33F7210D9B0}" type="pres">
      <dgm:prSet presAssocID="{004B3AE8-C569-48FB-B32E-7373AEBAADE6}" presName="horzSpace2" presStyleCnt="0"/>
      <dgm:spPr/>
    </dgm:pt>
    <dgm:pt modelId="{67A27561-42CA-4BEB-81C7-0CE08870DD1B}" type="pres">
      <dgm:prSet presAssocID="{004B3AE8-C569-48FB-B32E-7373AEBAADE6}" presName="tx2" presStyleLbl="revTx" presStyleIdx="10" presStyleCnt="16" custScaleX="60690"/>
      <dgm:spPr/>
      <dgm:t>
        <a:bodyPr/>
        <a:lstStyle/>
        <a:p>
          <a:endParaRPr lang="pt-BR"/>
        </a:p>
      </dgm:t>
    </dgm:pt>
    <dgm:pt modelId="{BED33E4E-0A24-4E99-9F20-2EB682D22FC8}" type="pres">
      <dgm:prSet presAssocID="{004B3AE8-C569-48FB-B32E-7373AEBAADE6}" presName="vert2" presStyleCnt="0"/>
      <dgm:spPr/>
    </dgm:pt>
    <dgm:pt modelId="{85381402-3BEB-48F7-8471-9A21BD751B8E}" type="pres">
      <dgm:prSet presAssocID="{17F30C58-46ED-4889-A6E1-60F12812C604}" presName="horz3" presStyleCnt="0"/>
      <dgm:spPr/>
    </dgm:pt>
    <dgm:pt modelId="{FF39A326-4218-4B5B-8B28-202B2AF83114}" type="pres">
      <dgm:prSet presAssocID="{17F30C58-46ED-4889-A6E1-60F12812C604}" presName="horzSpace3" presStyleCnt="0"/>
      <dgm:spPr/>
    </dgm:pt>
    <dgm:pt modelId="{EF55A29F-8699-43AB-959F-1BF409088DF6}" type="pres">
      <dgm:prSet presAssocID="{17F30C58-46ED-4889-A6E1-60F12812C604}" presName="tx3" presStyleLbl="revTx" presStyleIdx="11" presStyleCnt="16"/>
      <dgm:spPr/>
      <dgm:t>
        <a:bodyPr/>
        <a:lstStyle/>
        <a:p>
          <a:endParaRPr lang="pt-BR"/>
        </a:p>
      </dgm:t>
    </dgm:pt>
    <dgm:pt modelId="{8173F233-A0F0-4A95-BF89-A4A7FA84EFFB}" type="pres">
      <dgm:prSet presAssocID="{17F30C58-46ED-4889-A6E1-60F12812C604}" presName="vert3" presStyleCnt="0"/>
      <dgm:spPr/>
    </dgm:pt>
    <dgm:pt modelId="{09CCEFEA-54F5-4EA7-9637-C9AD4EAA8609}" type="pres">
      <dgm:prSet presAssocID="{4CDD66AA-8E2E-4F91-9EB7-2ABDA93C30CC}" presName="thinLine3" presStyleLbl="callout" presStyleIdx="8" presStyleCnt="13"/>
      <dgm:spPr/>
    </dgm:pt>
    <dgm:pt modelId="{89FD37B2-F77D-485E-88FE-9F73F8F3A0E1}" type="pres">
      <dgm:prSet presAssocID="{11CC59CB-21CD-404F-B6A8-C1CF8C759878}" presName="horz3" presStyleCnt="0"/>
      <dgm:spPr/>
    </dgm:pt>
    <dgm:pt modelId="{3FA146C6-BC8D-4C0C-944E-5FBA59ED7928}" type="pres">
      <dgm:prSet presAssocID="{11CC59CB-21CD-404F-B6A8-C1CF8C759878}" presName="horzSpace3" presStyleCnt="0"/>
      <dgm:spPr/>
    </dgm:pt>
    <dgm:pt modelId="{B1A2C810-21A3-4392-9A9B-05E384074163}" type="pres">
      <dgm:prSet presAssocID="{11CC59CB-21CD-404F-B6A8-C1CF8C759878}" presName="tx3" presStyleLbl="revTx" presStyleIdx="12" presStyleCnt="16"/>
      <dgm:spPr/>
      <dgm:t>
        <a:bodyPr/>
        <a:lstStyle/>
        <a:p>
          <a:endParaRPr lang="pt-BR"/>
        </a:p>
      </dgm:t>
    </dgm:pt>
    <dgm:pt modelId="{28FEF436-CF84-4388-89BC-ADF15F034285}" type="pres">
      <dgm:prSet presAssocID="{11CC59CB-21CD-404F-B6A8-C1CF8C759878}" presName="vert3" presStyleCnt="0"/>
      <dgm:spPr/>
    </dgm:pt>
    <dgm:pt modelId="{34EBFE5F-8D12-45A8-814A-971FBF4DC72D}" type="pres">
      <dgm:prSet presAssocID="{99256C4A-CF6B-42D3-87A8-987397FD5F69}" presName="thinLine3" presStyleLbl="callout" presStyleIdx="9" presStyleCnt="13"/>
      <dgm:spPr/>
    </dgm:pt>
    <dgm:pt modelId="{00B30BCB-878D-4976-88CA-8C43C0066590}" type="pres">
      <dgm:prSet presAssocID="{000E0F8F-9387-41FF-8E0C-8ACADE245D37}" presName="horz3" presStyleCnt="0"/>
      <dgm:spPr/>
    </dgm:pt>
    <dgm:pt modelId="{1CD74824-67FA-43DD-AFAE-7AA92542C976}" type="pres">
      <dgm:prSet presAssocID="{000E0F8F-9387-41FF-8E0C-8ACADE245D37}" presName="horzSpace3" presStyleCnt="0"/>
      <dgm:spPr/>
    </dgm:pt>
    <dgm:pt modelId="{16B6FD3D-07D9-4C9E-8CF6-A381847E4A11}" type="pres">
      <dgm:prSet presAssocID="{000E0F8F-9387-41FF-8E0C-8ACADE245D37}" presName="tx3" presStyleLbl="revTx" presStyleIdx="13" presStyleCnt="16"/>
      <dgm:spPr/>
      <dgm:t>
        <a:bodyPr/>
        <a:lstStyle/>
        <a:p>
          <a:endParaRPr lang="pt-BR"/>
        </a:p>
      </dgm:t>
    </dgm:pt>
    <dgm:pt modelId="{4F2E5FC1-4D09-4ADA-AC27-2A90314F1C95}" type="pres">
      <dgm:prSet presAssocID="{000E0F8F-9387-41FF-8E0C-8ACADE245D37}" presName="vert3" presStyleCnt="0"/>
      <dgm:spPr/>
    </dgm:pt>
    <dgm:pt modelId="{4D0C9BCD-71F2-4D2D-ABE1-AAC10A831B24}" type="pres">
      <dgm:prSet presAssocID="{A2346E59-5BC8-49E5-AD44-92BC78DAB23B}" presName="thinLine3" presStyleLbl="callout" presStyleIdx="10" presStyleCnt="13"/>
      <dgm:spPr/>
    </dgm:pt>
    <dgm:pt modelId="{76B26801-0C3A-4216-8B9E-8D25CB43A542}" type="pres">
      <dgm:prSet presAssocID="{95FFF464-C272-4BC5-8ED4-BE8F729CFE26}" presName="horz3" presStyleCnt="0"/>
      <dgm:spPr/>
    </dgm:pt>
    <dgm:pt modelId="{046FE090-29A9-4ED7-811C-3CD12FF07124}" type="pres">
      <dgm:prSet presAssocID="{95FFF464-C272-4BC5-8ED4-BE8F729CFE26}" presName="horzSpace3" presStyleCnt="0"/>
      <dgm:spPr/>
    </dgm:pt>
    <dgm:pt modelId="{23590E1D-A1C9-4E06-A8E5-88AD6D95DDE5}" type="pres">
      <dgm:prSet presAssocID="{95FFF464-C272-4BC5-8ED4-BE8F729CFE26}" presName="tx3" presStyleLbl="revTx" presStyleIdx="14" presStyleCnt="16"/>
      <dgm:spPr/>
      <dgm:t>
        <a:bodyPr/>
        <a:lstStyle/>
        <a:p>
          <a:endParaRPr lang="pt-BR"/>
        </a:p>
      </dgm:t>
    </dgm:pt>
    <dgm:pt modelId="{4C7E303C-3A00-46D4-BED7-3FB3F1546444}" type="pres">
      <dgm:prSet presAssocID="{95FFF464-C272-4BC5-8ED4-BE8F729CFE26}" presName="vert3" presStyleCnt="0"/>
      <dgm:spPr/>
    </dgm:pt>
    <dgm:pt modelId="{26109912-5A41-48B4-89D1-00D2D361AA34}" type="pres">
      <dgm:prSet presAssocID="{203F1585-4BC3-4533-8628-3E7A86C51251}" presName="thinLine3" presStyleLbl="callout" presStyleIdx="11" presStyleCnt="13"/>
      <dgm:spPr/>
    </dgm:pt>
    <dgm:pt modelId="{4FBAEC83-F973-4F8D-9E88-83F17C22BD15}" type="pres">
      <dgm:prSet presAssocID="{9A955B39-4BEE-4DA5-BCB4-FA139A915B9E}" presName="horz3" presStyleCnt="0"/>
      <dgm:spPr/>
    </dgm:pt>
    <dgm:pt modelId="{CED74BE6-F62B-4E36-BB2F-53CB8EA0A659}" type="pres">
      <dgm:prSet presAssocID="{9A955B39-4BEE-4DA5-BCB4-FA139A915B9E}" presName="horzSpace3" presStyleCnt="0"/>
      <dgm:spPr/>
    </dgm:pt>
    <dgm:pt modelId="{AD6A7BEB-9E8D-49C1-8DFE-7E5F9300EDB9}" type="pres">
      <dgm:prSet presAssocID="{9A955B39-4BEE-4DA5-BCB4-FA139A915B9E}" presName="tx3" presStyleLbl="revTx" presStyleIdx="15" presStyleCnt="16"/>
      <dgm:spPr/>
      <dgm:t>
        <a:bodyPr/>
        <a:lstStyle/>
        <a:p>
          <a:endParaRPr lang="pt-BR"/>
        </a:p>
      </dgm:t>
    </dgm:pt>
    <dgm:pt modelId="{7CC51638-4915-4707-BC2B-CD36BA2EA669}" type="pres">
      <dgm:prSet presAssocID="{9A955B39-4BEE-4DA5-BCB4-FA139A915B9E}" presName="vert3" presStyleCnt="0"/>
      <dgm:spPr/>
    </dgm:pt>
    <dgm:pt modelId="{DDE888C8-102E-4C54-A3D2-C916B3E171A1}" type="pres">
      <dgm:prSet presAssocID="{004B3AE8-C569-48FB-B32E-7373AEBAADE6}" presName="thinLine2b" presStyleLbl="callout" presStyleIdx="12" presStyleCnt="13"/>
      <dgm:spPr/>
    </dgm:pt>
    <dgm:pt modelId="{B12F69B8-E8CE-4956-8214-7B0AB00F0990}" type="pres">
      <dgm:prSet presAssocID="{004B3AE8-C569-48FB-B32E-7373AEBAADE6}" presName="vertSpace2b" presStyleCnt="0"/>
      <dgm:spPr/>
    </dgm:pt>
  </dgm:ptLst>
  <dgm:cxnLst>
    <dgm:cxn modelId="{F4EE72BC-4601-4999-8A41-24B76825B944}" type="presOf" srcId="{00587CA9-A110-4A39-9324-E9F55A7E64D5}" destId="{93A1FE02-DFC5-453F-B677-B88DAEB4E323}" srcOrd="0" destOrd="0" presId="urn:microsoft.com/office/officeart/2008/layout/LinedList"/>
    <dgm:cxn modelId="{2E89CDFD-A13B-4E33-B226-88F93DAFB2B0}" type="presOf" srcId="{09257ECD-BD10-40F0-B512-ABD8E38FD31F}" destId="{C5D95A1E-6F39-4C69-AAA4-0F1A10A08134}" srcOrd="0" destOrd="0" presId="urn:microsoft.com/office/officeart/2008/layout/LinedList"/>
    <dgm:cxn modelId="{80598EAC-623D-4ED5-967F-93E4EE33070A}" type="presOf" srcId="{17F30C58-46ED-4889-A6E1-60F12812C604}" destId="{EF55A29F-8699-43AB-959F-1BF409088DF6}" srcOrd="0" destOrd="0" presId="urn:microsoft.com/office/officeart/2008/layout/LinedList"/>
    <dgm:cxn modelId="{9433695E-DB0F-4206-A8FF-5C4CA7012DE7}" type="presOf" srcId="{51159EF8-7860-4CA6-9832-4BAACA2B5523}" destId="{BA657DB6-6864-48B7-AFD8-3F01283E187E}" srcOrd="0" destOrd="0" presId="urn:microsoft.com/office/officeart/2008/layout/LinedList"/>
    <dgm:cxn modelId="{49580B7D-54DC-4AAA-A412-86ABF3C7A513}" srcId="{6A76297C-BA0B-4556-805B-15ECB0F654F3}" destId="{08BE1877-8A25-48D2-94B9-CF4E0E13B25A}" srcOrd="2" destOrd="0" parTransId="{A8870E12-3E60-41CD-88A3-685D8CD534F9}" sibTransId="{C4E95FFC-E884-445A-B769-D6EDE15690F6}"/>
    <dgm:cxn modelId="{EEFBE7BA-13D7-4776-A909-C8FCD16DA874}" srcId="{6A76297C-BA0B-4556-805B-15ECB0F654F3}" destId="{92B04A33-32B0-4828-9F7F-E140FF85A140}" srcOrd="7" destOrd="0" parTransId="{B56F63B9-8980-4451-9744-3569F76F09B3}" sibTransId="{48B35B6C-AE35-466A-9D9C-8F4AB3301D2A}"/>
    <dgm:cxn modelId="{73457C18-0859-4CC2-A477-7F7184D2CD4E}" srcId="{2230F0F4-E50E-4EFC-AAC6-75782E9E5479}" destId="{00587CA9-A110-4A39-9324-E9F55A7E64D5}" srcOrd="0" destOrd="0" parTransId="{83D0D95E-FDEA-4EA7-B1A3-DBBA73EC3190}" sibTransId="{825C2C9B-F75C-4094-8B43-DE1E7F7F5E05}"/>
    <dgm:cxn modelId="{122B10E8-7614-41A8-A065-6109257037C4}" type="presOf" srcId="{6A76297C-BA0B-4556-805B-15ECB0F654F3}" destId="{521511D0-AD35-41F7-B084-C729A8977EE3}" srcOrd="0" destOrd="0" presId="urn:microsoft.com/office/officeart/2008/layout/LinedList"/>
    <dgm:cxn modelId="{6779E520-9582-4BB7-8F87-F1C3DACE0966}" srcId="{00587CA9-A110-4A39-9324-E9F55A7E64D5}" destId="{004B3AE8-C569-48FB-B32E-7373AEBAADE6}" srcOrd="1" destOrd="0" parTransId="{D55D2200-ECE1-4A96-9F5D-D6211AB4FDE5}" sibTransId="{BEE4EC32-FA0E-4E7B-8855-63FB85717DB9}"/>
    <dgm:cxn modelId="{040E57A1-82B5-4A49-8DD6-3A2992A8228F}" type="presOf" srcId="{004B3AE8-C569-48FB-B32E-7373AEBAADE6}" destId="{67A27561-42CA-4BEB-81C7-0CE08870DD1B}" srcOrd="0" destOrd="0" presId="urn:microsoft.com/office/officeart/2008/layout/LinedList"/>
    <dgm:cxn modelId="{A61BE879-2AF6-4DE6-BCCD-89FB475213E2}" srcId="{6A76297C-BA0B-4556-805B-15ECB0F654F3}" destId="{8DB6630C-9EC2-49F5-9556-3A9B4B54E0BD}" srcOrd="0" destOrd="0" parTransId="{38675EFD-624E-47A9-A623-FFAAC91B0929}" sibTransId="{C7F810DC-2AF7-4EA2-AB7A-2FD4E399909A}"/>
    <dgm:cxn modelId="{E5F61505-0275-4F22-81EF-66BA7CCD4680}" srcId="{6A76297C-BA0B-4556-805B-15ECB0F654F3}" destId="{09257ECD-BD10-40F0-B512-ABD8E38FD31F}" srcOrd="4" destOrd="0" parTransId="{DBA43F14-BDCA-4013-927B-C943B70B5B0F}" sibTransId="{04735EAE-FD81-4944-B5EB-447EE032403E}"/>
    <dgm:cxn modelId="{AED85CFE-210B-4EB1-95E1-0633C6E9EDB4}" type="presOf" srcId="{9A955B39-4BEE-4DA5-BCB4-FA139A915B9E}" destId="{AD6A7BEB-9E8D-49C1-8DFE-7E5F9300EDB9}" srcOrd="0" destOrd="0" presId="urn:microsoft.com/office/officeart/2008/layout/LinedList"/>
    <dgm:cxn modelId="{6B848090-0F42-4203-99FB-02C864111F1C}" type="presOf" srcId="{08BE1877-8A25-48D2-94B9-CF4E0E13B25A}" destId="{40E89DF7-B6A7-4793-942E-BCBBEA5FDAEE}" srcOrd="0" destOrd="0" presId="urn:microsoft.com/office/officeart/2008/layout/LinedList"/>
    <dgm:cxn modelId="{C81CE154-AC2C-4B7F-84DE-94F75F55D393}" type="presOf" srcId="{2230F0F4-E50E-4EFC-AAC6-75782E9E5479}" destId="{EEA7C110-FECA-4B01-966B-B265F9CC7108}" srcOrd="0" destOrd="0" presId="urn:microsoft.com/office/officeart/2008/layout/LinedList"/>
    <dgm:cxn modelId="{AD121AFF-524F-4095-8B01-F1193B431617}" srcId="{6A76297C-BA0B-4556-805B-15ECB0F654F3}" destId="{0FCFE311-04ED-46B1-A3FD-64850B40E940}" srcOrd="1" destOrd="0" parTransId="{79EE1B1A-0063-4164-AAF5-534DBED9B883}" sibTransId="{32FA3EC6-605A-4F40-B67D-8D129E62BF7A}"/>
    <dgm:cxn modelId="{07361E2D-836C-4A13-9654-5D1D4C98EAC1}" srcId="{004B3AE8-C569-48FB-B32E-7373AEBAADE6}" destId="{95FFF464-C272-4BC5-8ED4-BE8F729CFE26}" srcOrd="3" destOrd="0" parTransId="{79160C2A-FE97-491C-BDEB-7C33086AEAE1}" sibTransId="{203F1585-4BC3-4533-8628-3E7A86C51251}"/>
    <dgm:cxn modelId="{2D2D256A-AFEB-4069-A149-9DD957A29CA3}" srcId="{004B3AE8-C569-48FB-B32E-7373AEBAADE6}" destId="{11CC59CB-21CD-404F-B6A8-C1CF8C759878}" srcOrd="1" destOrd="0" parTransId="{65805753-9AD4-42E7-ABD8-C6FA2FC6968E}" sibTransId="{99256C4A-CF6B-42D3-87A8-987397FD5F69}"/>
    <dgm:cxn modelId="{7E607D1E-46C8-4EBB-9274-2D9C23CC6449}" type="presOf" srcId="{8DB6630C-9EC2-49F5-9556-3A9B4B54E0BD}" destId="{9A5D328A-363E-4719-B116-A94FFA2A8AD6}" srcOrd="0" destOrd="0" presId="urn:microsoft.com/office/officeart/2008/layout/LinedList"/>
    <dgm:cxn modelId="{4F3974CB-E9B1-49AA-8C55-54E98C5F1931}" type="presOf" srcId="{95FFF464-C272-4BC5-8ED4-BE8F729CFE26}" destId="{23590E1D-A1C9-4E06-A8E5-88AD6D95DDE5}" srcOrd="0" destOrd="0" presId="urn:microsoft.com/office/officeart/2008/layout/LinedList"/>
    <dgm:cxn modelId="{50B90839-AA9C-4C11-8DBD-904F9FDAF618}" srcId="{00587CA9-A110-4A39-9324-E9F55A7E64D5}" destId="{6A76297C-BA0B-4556-805B-15ECB0F654F3}" srcOrd="0" destOrd="0" parTransId="{B88DC7E6-3F5E-429B-AD84-218EBEB71921}" sibTransId="{041FFA9A-4E59-4D98-B1AC-2B0FE9EEC4EF}"/>
    <dgm:cxn modelId="{65EBED2C-0992-4332-A0A6-6E1B831E1D64}" type="presOf" srcId="{0FCFE311-04ED-46B1-A3FD-64850B40E940}" destId="{400F5739-C2A4-4077-9F5A-75FE0C1C2B28}" srcOrd="0" destOrd="0" presId="urn:microsoft.com/office/officeart/2008/layout/LinedList"/>
    <dgm:cxn modelId="{FA79A307-8C3B-4EF7-9147-4CB8286715BD}" srcId="{004B3AE8-C569-48FB-B32E-7373AEBAADE6}" destId="{17F30C58-46ED-4889-A6E1-60F12812C604}" srcOrd="0" destOrd="0" parTransId="{CD47BE75-194F-48C7-B478-EA0AABDFB239}" sibTransId="{4CDD66AA-8E2E-4F91-9EB7-2ABDA93C30CC}"/>
    <dgm:cxn modelId="{9E008F57-7393-4D02-9730-92C6C73B9FC3}" type="presOf" srcId="{0F6178AF-0AD5-4FB6-9F8A-018C06CD790C}" destId="{1DF37313-B907-4A49-934D-29AE7D9F4464}" srcOrd="0" destOrd="0" presId="urn:microsoft.com/office/officeart/2008/layout/LinedList"/>
    <dgm:cxn modelId="{00D91109-DF0F-4C3F-8F81-6205E116C776}" srcId="{004B3AE8-C569-48FB-B32E-7373AEBAADE6}" destId="{9A955B39-4BEE-4DA5-BCB4-FA139A915B9E}" srcOrd="4" destOrd="0" parTransId="{C21770F8-E012-4EC2-BAEB-E8E635113FA7}" sibTransId="{BAE14A7A-35F1-4134-9FE3-C87B1F01D7A5}"/>
    <dgm:cxn modelId="{55A71610-7BCD-4175-BA47-68B019A8D911}" type="presOf" srcId="{92B04A33-32B0-4828-9F7F-E140FF85A140}" destId="{26B90579-631B-4F66-9F8C-2A53BDB142C0}" srcOrd="0" destOrd="0" presId="urn:microsoft.com/office/officeart/2008/layout/LinedList"/>
    <dgm:cxn modelId="{13CD85BA-70DC-466B-8ECA-3F639492D71F}" srcId="{004B3AE8-C569-48FB-B32E-7373AEBAADE6}" destId="{000E0F8F-9387-41FF-8E0C-8ACADE245D37}" srcOrd="2" destOrd="0" parTransId="{96C46079-FFFC-4533-8D68-1F060150F40B}" sibTransId="{A2346E59-5BC8-49E5-AD44-92BC78DAB23B}"/>
    <dgm:cxn modelId="{FFB4DEDD-3464-4214-953D-D8D32DF800F3}" srcId="{6A76297C-BA0B-4556-805B-15ECB0F654F3}" destId="{51159EF8-7860-4CA6-9832-4BAACA2B5523}" srcOrd="5" destOrd="0" parTransId="{2AC79485-0DA2-4A8F-B390-80151EA94318}" sibTransId="{5A0D82A7-5096-4934-81E0-943A4D37EA2C}"/>
    <dgm:cxn modelId="{0DBD3835-1DE9-4F75-B700-4A38799A4DB1}" type="presOf" srcId="{6ECADAF1-FB81-4134-955C-47EDECD7F90E}" destId="{0C0D0BA0-1A4E-405F-B8D1-CF0E1AAD9774}" srcOrd="0" destOrd="0" presId="urn:microsoft.com/office/officeart/2008/layout/LinedList"/>
    <dgm:cxn modelId="{3E153E29-3E65-46C8-A0E2-089D788F3117}" srcId="{6A76297C-BA0B-4556-805B-15ECB0F654F3}" destId="{6ECADAF1-FB81-4134-955C-47EDECD7F90E}" srcOrd="3" destOrd="0" parTransId="{4E1C9002-4687-4146-9EAD-CBB270DD599A}" sibTransId="{4D11F140-D926-4118-88E1-F482FB029DF3}"/>
    <dgm:cxn modelId="{4D877014-B0A1-4AF8-B033-628A7EC6DF38}" srcId="{6A76297C-BA0B-4556-805B-15ECB0F654F3}" destId="{0F6178AF-0AD5-4FB6-9F8A-018C06CD790C}" srcOrd="6" destOrd="0" parTransId="{3F7B7818-ACB6-4185-B234-E4C84FF31B40}" sibTransId="{3E77BB8B-C997-4703-A6A9-961D7B6C943C}"/>
    <dgm:cxn modelId="{BBB5858F-40D3-42A7-85DA-DFC283A9AA47}" type="presOf" srcId="{000E0F8F-9387-41FF-8E0C-8ACADE245D37}" destId="{16B6FD3D-07D9-4C9E-8CF6-A381847E4A11}" srcOrd="0" destOrd="0" presId="urn:microsoft.com/office/officeart/2008/layout/LinedList"/>
    <dgm:cxn modelId="{ED46ADA9-CBB4-4A4E-A19F-5C332F012973}" type="presOf" srcId="{11CC59CB-21CD-404F-B6A8-C1CF8C759878}" destId="{B1A2C810-21A3-4392-9A9B-05E384074163}" srcOrd="0" destOrd="0" presId="urn:microsoft.com/office/officeart/2008/layout/LinedList"/>
    <dgm:cxn modelId="{48692952-409C-42F5-ACF4-C86E5493153B}" type="presParOf" srcId="{EEA7C110-FECA-4B01-966B-B265F9CC7108}" destId="{2208C52E-13EF-4929-B695-DBBBAFCE11C2}" srcOrd="0" destOrd="0" presId="urn:microsoft.com/office/officeart/2008/layout/LinedList"/>
    <dgm:cxn modelId="{44AE51DE-30D2-463A-A5E7-B9E88BE59848}" type="presParOf" srcId="{EEA7C110-FECA-4B01-966B-B265F9CC7108}" destId="{E7583AF9-5293-4EFA-AC5A-821B5A4B46A5}" srcOrd="1" destOrd="0" presId="urn:microsoft.com/office/officeart/2008/layout/LinedList"/>
    <dgm:cxn modelId="{9BD036F8-9E11-4DC4-B598-19CC1CCF0E3F}" type="presParOf" srcId="{E7583AF9-5293-4EFA-AC5A-821B5A4B46A5}" destId="{93A1FE02-DFC5-453F-B677-B88DAEB4E323}" srcOrd="0" destOrd="0" presId="urn:microsoft.com/office/officeart/2008/layout/LinedList"/>
    <dgm:cxn modelId="{4FAAE641-575D-4DA9-B93A-94C1690CEA1D}" type="presParOf" srcId="{E7583AF9-5293-4EFA-AC5A-821B5A4B46A5}" destId="{EB45912E-51C4-4A27-896A-F2E00A7F1192}" srcOrd="1" destOrd="0" presId="urn:microsoft.com/office/officeart/2008/layout/LinedList"/>
    <dgm:cxn modelId="{33AAA495-C640-4405-83D2-6785070E154C}" type="presParOf" srcId="{EB45912E-51C4-4A27-896A-F2E00A7F1192}" destId="{A0630D85-F3EB-49D0-A02E-B678E948833E}" srcOrd="0" destOrd="0" presId="urn:microsoft.com/office/officeart/2008/layout/LinedList"/>
    <dgm:cxn modelId="{C9988D54-4CF3-4D7A-B91C-5A2DCA1C1811}" type="presParOf" srcId="{EB45912E-51C4-4A27-896A-F2E00A7F1192}" destId="{72E7837A-A0C4-49A3-A1EF-FE0C87123FD5}" srcOrd="1" destOrd="0" presId="urn:microsoft.com/office/officeart/2008/layout/LinedList"/>
    <dgm:cxn modelId="{72BC5034-C9F7-4BC2-809B-FA550344018E}" type="presParOf" srcId="{72E7837A-A0C4-49A3-A1EF-FE0C87123FD5}" destId="{99D1C8F0-54F6-44C6-A66B-F00FC49CA7A8}" srcOrd="0" destOrd="0" presId="urn:microsoft.com/office/officeart/2008/layout/LinedList"/>
    <dgm:cxn modelId="{33102BEC-CF48-4D14-A5D8-2D38179F1041}" type="presParOf" srcId="{72E7837A-A0C4-49A3-A1EF-FE0C87123FD5}" destId="{521511D0-AD35-41F7-B084-C729A8977EE3}" srcOrd="1" destOrd="0" presId="urn:microsoft.com/office/officeart/2008/layout/LinedList"/>
    <dgm:cxn modelId="{2F3537CE-23F7-44AA-A3F6-321BC38C84D3}" type="presParOf" srcId="{72E7837A-A0C4-49A3-A1EF-FE0C87123FD5}" destId="{98348027-4FE4-4EEA-BE50-FA5FB28FE233}" srcOrd="2" destOrd="0" presId="urn:microsoft.com/office/officeart/2008/layout/LinedList"/>
    <dgm:cxn modelId="{45A1DB73-A820-485F-8F9D-BF0F5C2EA41E}" type="presParOf" srcId="{98348027-4FE4-4EEA-BE50-FA5FB28FE233}" destId="{9B1B1310-D9BE-482F-827C-A06030EDDB03}" srcOrd="0" destOrd="0" presId="urn:microsoft.com/office/officeart/2008/layout/LinedList"/>
    <dgm:cxn modelId="{4730B964-535B-4FCC-850E-6FF1A42ADDE4}" type="presParOf" srcId="{9B1B1310-D9BE-482F-827C-A06030EDDB03}" destId="{A02130F1-BEA2-40EB-B1CC-A23C39954A0E}" srcOrd="0" destOrd="0" presId="urn:microsoft.com/office/officeart/2008/layout/LinedList"/>
    <dgm:cxn modelId="{83DDCBA2-90FC-4E94-A1BB-A636B58F1CEC}" type="presParOf" srcId="{9B1B1310-D9BE-482F-827C-A06030EDDB03}" destId="{9A5D328A-363E-4719-B116-A94FFA2A8AD6}" srcOrd="1" destOrd="0" presId="urn:microsoft.com/office/officeart/2008/layout/LinedList"/>
    <dgm:cxn modelId="{67BCAEF9-7470-407B-A8C6-33A5100804F2}" type="presParOf" srcId="{9B1B1310-D9BE-482F-827C-A06030EDDB03}" destId="{0F90C709-5963-4054-BDD8-7CA295684F01}" srcOrd="2" destOrd="0" presId="urn:microsoft.com/office/officeart/2008/layout/LinedList"/>
    <dgm:cxn modelId="{1DD97FFA-9F54-4DAF-8670-3735CE7C8B4C}" type="presParOf" srcId="{98348027-4FE4-4EEA-BE50-FA5FB28FE233}" destId="{A710306A-F8DF-497C-B275-EA1ACFF44285}" srcOrd="1" destOrd="0" presId="urn:microsoft.com/office/officeart/2008/layout/LinedList"/>
    <dgm:cxn modelId="{B6BFCE5C-44A8-4937-BFEB-6081D9ED0FCD}" type="presParOf" srcId="{98348027-4FE4-4EEA-BE50-FA5FB28FE233}" destId="{55C5D10B-B966-4535-8E66-59A50A95738D}" srcOrd="2" destOrd="0" presId="urn:microsoft.com/office/officeart/2008/layout/LinedList"/>
    <dgm:cxn modelId="{C46AB547-E1C4-453C-92C5-EE43B05C0F44}" type="presParOf" srcId="{55C5D10B-B966-4535-8E66-59A50A95738D}" destId="{26E9C830-51D1-46F7-92D8-C30FF24D8EF9}" srcOrd="0" destOrd="0" presId="urn:microsoft.com/office/officeart/2008/layout/LinedList"/>
    <dgm:cxn modelId="{32355D1F-4010-4726-9DE7-14C55B41FD5E}" type="presParOf" srcId="{55C5D10B-B966-4535-8E66-59A50A95738D}" destId="{400F5739-C2A4-4077-9F5A-75FE0C1C2B28}" srcOrd="1" destOrd="0" presId="urn:microsoft.com/office/officeart/2008/layout/LinedList"/>
    <dgm:cxn modelId="{BC7105E5-E9C2-4293-AA80-DA11744085C9}" type="presParOf" srcId="{55C5D10B-B966-4535-8E66-59A50A95738D}" destId="{3CA18016-99BA-4143-82E4-C484CB57815A}" srcOrd="2" destOrd="0" presId="urn:microsoft.com/office/officeart/2008/layout/LinedList"/>
    <dgm:cxn modelId="{F417E0C7-3981-4774-9A12-DEFD494635A2}" type="presParOf" srcId="{98348027-4FE4-4EEA-BE50-FA5FB28FE233}" destId="{126718E2-6D7C-401F-8905-52B9E0E52348}" srcOrd="3" destOrd="0" presId="urn:microsoft.com/office/officeart/2008/layout/LinedList"/>
    <dgm:cxn modelId="{BF914E06-04F4-4FBC-BF17-9763DF16DFE6}" type="presParOf" srcId="{98348027-4FE4-4EEA-BE50-FA5FB28FE233}" destId="{FA14EE94-335C-4F4D-AA60-560C61EE3589}" srcOrd="4" destOrd="0" presId="urn:microsoft.com/office/officeart/2008/layout/LinedList"/>
    <dgm:cxn modelId="{B2E0F4C1-B896-4242-81D0-16EFADCDB765}" type="presParOf" srcId="{FA14EE94-335C-4F4D-AA60-560C61EE3589}" destId="{A56C6C1C-D4CD-4884-B01D-677E1A32940A}" srcOrd="0" destOrd="0" presId="urn:microsoft.com/office/officeart/2008/layout/LinedList"/>
    <dgm:cxn modelId="{DFB4AB38-2F56-48DC-A5F6-E0EC849203D4}" type="presParOf" srcId="{FA14EE94-335C-4F4D-AA60-560C61EE3589}" destId="{40E89DF7-B6A7-4793-942E-BCBBEA5FDAEE}" srcOrd="1" destOrd="0" presId="urn:microsoft.com/office/officeart/2008/layout/LinedList"/>
    <dgm:cxn modelId="{D4EAAB73-3708-43A2-9B59-E58720D19121}" type="presParOf" srcId="{FA14EE94-335C-4F4D-AA60-560C61EE3589}" destId="{63A295A0-581A-4AF0-84B7-69D95CA632E4}" srcOrd="2" destOrd="0" presId="urn:microsoft.com/office/officeart/2008/layout/LinedList"/>
    <dgm:cxn modelId="{00FDA5BC-72DE-4F7C-83E0-B5A1FCF5F0E1}" type="presParOf" srcId="{98348027-4FE4-4EEA-BE50-FA5FB28FE233}" destId="{F75D5E6C-AC31-46F9-BB39-36CA86FFE2B8}" srcOrd="5" destOrd="0" presId="urn:microsoft.com/office/officeart/2008/layout/LinedList"/>
    <dgm:cxn modelId="{1B8DAF9B-29F3-4F6D-ACC2-AB32AAD1A55D}" type="presParOf" srcId="{98348027-4FE4-4EEA-BE50-FA5FB28FE233}" destId="{E146F501-91D4-45C8-B20F-05674AA4F4E2}" srcOrd="6" destOrd="0" presId="urn:microsoft.com/office/officeart/2008/layout/LinedList"/>
    <dgm:cxn modelId="{D158F441-B28A-4BDB-A141-8781FF14AE0A}" type="presParOf" srcId="{E146F501-91D4-45C8-B20F-05674AA4F4E2}" destId="{5537997B-54F8-478D-A2CE-30531FD1B9EF}" srcOrd="0" destOrd="0" presId="urn:microsoft.com/office/officeart/2008/layout/LinedList"/>
    <dgm:cxn modelId="{F8058E57-99D6-4FB4-AE70-DCE2BF7DF870}" type="presParOf" srcId="{E146F501-91D4-45C8-B20F-05674AA4F4E2}" destId="{0C0D0BA0-1A4E-405F-B8D1-CF0E1AAD9774}" srcOrd="1" destOrd="0" presId="urn:microsoft.com/office/officeart/2008/layout/LinedList"/>
    <dgm:cxn modelId="{BE4C1771-7371-48DB-AFBA-F663C7E07BFD}" type="presParOf" srcId="{E146F501-91D4-45C8-B20F-05674AA4F4E2}" destId="{B7A9E220-60BB-4306-8C01-77F09102DEB4}" srcOrd="2" destOrd="0" presId="urn:microsoft.com/office/officeart/2008/layout/LinedList"/>
    <dgm:cxn modelId="{DE81C4D0-BAF8-4E0E-A5FF-EFE1F2B2F2B9}" type="presParOf" srcId="{98348027-4FE4-4EEA-BE50-FA5FB28FE233}" destId="{BDF1A1BF-9C0C-43A9-9708-6A71F76DA146}" srcOrd="7" destOrd="0" presId="urn:microsoft.com/office/officeart/2008/layout/LinedList"/>
    <dgm:cxn modelId="{49A5F0CE-AC24-44E5-A6A7-040D36BB90D6}" type="presParOf" srcId="{98348027-4FE4-4EEA-BE50-FA5FB28FE233}" destId="{8EDB6C6E-9226-4F78-A481-25598B8484E3}" srcOrd="8" destOrd="0" presId="urn:microsoft.com/office/officeart/2008/layout/LinedList"/>
    <dgm:cxn modelId="{BFA23049-2DFE-4E21-9D49-05A934B0CC43}" type="presParOf" srcId="{8EDB6C6E-9226-4F78-A481-25598B8484E3}" destId="{277068AA-7589-4317-B8E8-842122A5A217}" srcOrd="0" destOrd="0" presId="urn:microsoft.com/office/officeart/2008/layout/LinedList"/>
    <dgm:cxn modelId="{BA14421D-3837-4384-ABE5-96E933746006}" type="presParOf" srcId="{8EDB6C6E-9226-4F78-A481-25598B8484E3}" destId="{C5D95A1E-6F39-4C69-AAA4-0F1A10A08134}" srcOrd="1" destOrd="0" presId="urn:microsoft.com/office/officeart/2008/layout/LinedList"/>
    <dgm:cxn modelId="{113C6DB2-567D-42DA-A001-C10842FB6963}" type="presParOf" srcId="{8EDB6C6E-9226-4F78-A481-25598B8484E3}" destId="{DFDA818C-00AE-442D-8CA2-DBADC3721758}" srcOrd="2" destOrd="0" presId="urn:microsoft.com/office/officeart/2008/layout/LinedList"/>
    <dgm:cxn modelId="{52E02650-3DD8-48B3-8C66-A58FEECAFAB8}" type="presParOf" srcId="{98348027-4FE4-4EEA-BE50-FA5FB28FE233}" destId="{5BAEA55E-6149-4DC7-A613-5A9882AE8711}" srcOrd="9" destOrd="0" presId="urn:microsoft.com/office/officeart/2008/layout/LinedList"/>
    <dgm:cxn modelId="{A54B41C5-0D1C-4A43-B8CB-26FC5C409EFF}" type="presParOf" srcId="{98348027-4FE4-4EEA-BE50-FA5FB28FE233}" destId="{08111D25-16DD-4C1A-AC22-C35FA1DA75BA}" srcOrd="10" destOrd="0" presId="urn:microsoft.com/office/officeart/2008/layout/LinedList"/>
    <dgm:cxn modelId="{E211BE0A-C16C-4DD6-B64D-853DBC7CA7A8}" type="presParOf" srcId="{08111D25-16DD-4C1A-AC22-C35FA1DA75BA}" destId="{FFA58095-69AA-4A54-894D-8ABBD48575BB}" srcOrd="0" destOrd="0" presId="urn:microsoft.com/office/officeart/2008/layout/LinedList"/>
    <dgm:cxn modelId="{E3037532-566F-449E-A497-D0532CB4AE17}" type="presParOf" srcId="{08111D25-16DD-4C1A-AC22-C35FA1DA75BA}" destId="{BA657DB6-6864-48B7-AFD8-3F01283E187E}" srcOrd="1" destOrd="0" presId="urn:microsoft.com/office/officeart/2008/layout/LinedList"/>
    <dgm:cxn modelId="{114740EA-A0DC-4AE9-907A-2E4E232E8E82}" type="presParOf" srcId="{08111D25-16DD-4C1A-AC22-C35FA1DA75BA}" destId="{39655AB1-2F82-4A90-B6E2-738944C645D2}" srcOrd="2" destOrd="0" presId="urn:microsoft.com/office/officeart/2008/layout/LinedList"/>
    <dgm:cxn modelId="{BE1AAA82-792A-4FB3-9B4F-F544460E4E09}" type="presParOf" srcId="{98348027-4FE4-4EEA-BE50-FA5FB28FE233}" destId="{91E61494-0457-45C3-A0E5-644735AB259C}" srcOrd="11" destOrd="0" presId="urn:microsoft.com/office/officeart/2008/layout/LinedList"/>
    <dgm:cxn modelId="{18478CF1-6A10-4210-8678-F4040258BBD3}" type="presParOf" srcId="{98348027-4FE4-4EEA-BE50-FA5FB28FE233}" destId="{E692D1E1-2A0D-42BB-B292-556795FFF6C4}" srcOrd="12" destOrd="0" presId="urn:microsoft.com/office/officeart/2008/layout/LinedList"/>
    <dgm:cxn modelId="{53996501-CE6A-4CA5-B7EF-7821B7B79726}" type="presParOf" srcId="{E692D1E1-2A0D-42BB-B292-556795FFF6C4}" destId="{5AE48C5B-AFB6-4F23-9033-FACA8BEB12D6}" srcOrd="0" destOrd="0" presId="urn:microsoft.com/office/officeart/2008/layout/LinedList"/>
    <dgm:cxn modelId="{CB58B74F-4642-47C4-84AD-6744492B87F0}" type="presParOf" srcId="{E692D1E1-2A0D-42BB-B292-556795FFF6C4}" destId="{1DF37313-B907-4A49-934D-29AE7D9F4464}" srcOrd="1" destOrd="0" presId="urn:microsoft.com/office/officeart/2008/layout/LinedList"/>
    <dgm:cxn modelId="{5C42280F-6A7A-44D3-A6A1-536DED2F67B6}" type="presParOf" srcId="{E692D1E1-2A0D-42BB-B292-556795FFF6C4}" destId="{276C29E2-B630-4AFA-8F86-7957AF3E1285}" srcOrd="2" destOrd="0" presId="urn:microsoft.com/office/officeart/2008/layout/LinedList"/>
    <dgm:cxn modelId="{445BC441-F8F3-44FC-93C3-5CCC53AC808C}" type="presParOf" srcId="{98348027-4FE4-4EEA-BE50-FA5FB28FE233}" destId="{8D2377CD-58EE-4261-8978-D81627BED1DC}" srcOrd="13" destOrd="0" presId="urn:microsoft.com/office/officeart/2008/layout/LinedList"/>
    <dgm:cxn modelId="{69A7CD2B-6B46-4FB3-9FAF-55C0500CDEA2}" type="presParOf" srcId="{98348027-4FE4-4EEA-BE50-FA5FB28FE233}" destId="{08D5248A-63D9-405B-AF39-E160E47E0302}" srcOrd="14" destOrd="0" presId="urn:microsoft.com/office/officeart/2008/layout/LinedList"/>
    <dgm:cxn modelId="{1DA70A21-4B0A-41D4-9BD9-81DE5CE21527}" type="presParOf" srcId="{08D5248A-63D9-405B-AF39-E160E47E0302}" destId="{0F0D5E43-909E-464F-99A7-D4306E349CB6}" srcOrd="0" destOrd="0" presId="urn:microsoft.com/office/officeart/2008/layout/LinedList"/>
    <dgm:cxn modelId="{B628C54B-83F9-4366-B88B-171C4E6280D8}" type="presParOf" srcId="{08D5248A-63D9-405B-AF39-E160E47E0302}" destId="{26B90579-631B-4F66-9F8C-2A53BDB142C0}" srcOrd="1" destOrd="0" presId="urn:microsoft.com/office/officeart/2008/layout/LinedList"/>
    <dgm:cxn modelId="{C83DED5C-24B8-47C0-8AD2-9BE7A85D5237}" type="presParOf" srcId="{08D5248A-63D9-405B-AF39-E160E47E0302}" destId="{65B1B4CD-FA1B-42C2-AA30-263A7EC8DEF9}" srcOrd="2" destOrd="0" presId="urn:microsoft.com/office/officeart/2008/layout/LinedList"/>
    <dgm:cxn modelId="{3C345295-48F5-4622-B0B3-F09360C6A808}" type="presParOf" srcId="{EB45912E-51C4-4A27-896A-F2E00A7F1192}" destId="{674FCCDB-8BD1-4785-9052-441E7D70081A}" srcOrd="2" destOrd="0" presId="urn:microsoft.com/office/officeart/2008/layout/LinedList"/>
    <dgm:cxn modelId="{2B039AE9-8BDD-45E9-B34A-BF4438E0817D}" type="presParOf" srcId="{EB45912E-51C4-4A27-896A-F2E00A7F1192}" destId="{0910AA06-C291-41DB-8B09-7EDEA08DB4FE}" srcOrd="3" destOrd="0" presId="urn:microsoft.com/office/officeart/2008/layout/LinedList"/>
    <dgm:cxn modelId="{AECD3F16-3C13-41F5-B7FE-3D864A2C4EE3}" type="presParOf" srcId="{EB45912E-51C4-4A27-896A-F2E00A7F1192}" destId="{35A443BB-7A09-4D7F-BB3C-A6D8316E377E}" srcOrd="4" destOrd="0" presId="urn:microsoft.com/office/officeart/2008/layout/LinedList"/>
    <dgm:cxn modelId="{B8C04D40-5B53-4653-B03A-2260596421D1}" type="presParOf" srcId="{35A443BB-7A09-4D7F-BB3C-A6D8316E377E}" destId="{585E2F23-3FE1-4CCE-8CFD-F33F7210D9B0}" srcOrd="0" destOrd="0" presId="urn:microsoft.com/office/officeart/2008/layout/LinedList"/>
    <dgm:cxn modelId="{6972DA90-6846-4A61-B6F3-BDDBDB4E201A}" type="presParOf" srcId="{35A443BB-7A09-4D7F-BB3C-A6D8316E377E}" destId="{67A27561-42CA-4BEB-81C7-0CE08870DD1B}" srcOrd="1" destOrd="0" presId="urn:microsoft.com/office/officeart/2008/layout/LinedList"/>
    <dgm:cxn modelId="{8463565C-58E5-437E-80A4-3F048555C24D}" type="presParOf" srcId="{35A443BB-7A09-4D7F-BB3C-A6D8316E377E}" destId="{BED33E4E-0A24-4E99-9F20-2EB682D22FC8}" srcOrd="2" destOrd="0" presId="urn:microsoft.com/office/officeart/2008/layout/LinedList"/>
    <dgm:cxn modelId="{68E73915-7E37-4E72-866D-769750B207B9}" type="presParOf" srcId="{BED33E4E-0A24-4E99-9F20-2EB682D22FC8}" destId="{85381402-3BEB-48F7-8471-9A21BD751B8E}" srcOrd="0" destOrd="0" presId="urn:microsoft.com/office/officeart/2008/layout/LinedList"/>
    <dgm:cxn modelId="{772D0DD3-DFE6-4FE5-9FF2-CBC13CFC7EBE}" type="presParOf" srcId="{85381402-3BEB-48F7-8471-9A21BD751B8E}" destId="{FF39A326-4218-4B5B-8B28-202B2AF83114}" srcOrd="0" destOrd="0" presId="urn:microsoft.com/office/officeart/2008/layout/LinedList"/>
    <dgm:cxn modelId="{0ACC1978-3EEF-488A-B76B-90B24E26A13F}" type="presParOf" srcId="{85381402-3BEB-48F7-8471-9A21BD751B8E}" destId="{EF55A29F-8699-43AB-959F-1BF409088DF6}" srcOrd="1" destOrd="0" presId="urn:microsoft.com/office/officeart/2008/layout/LinedList"/>
    <dgm:cxn modelId="{C0743B9E-BE65-49EB-A556-664B04A90150}" type="presParOf" srcId="{85381402-3BEB-48F7-8471-9A21BD751B8E}" destId="{8173F233-A0F0-4A95-BF89-A4A7FA84EFFB}" srcOrd="2" destOrd="0" presId="urn:microsoft.com/office/officeart/2008/layout/LinedList"/>
    <dgm:cxn modelId="{9D103EC9-B37B-4718-8526-79AFA3EF45C9}" type="presParOf" srcId="{BED33E4E-0A24-4E99-9F20-2EB682D22FC8}" destId="{09CCEFEA-54F5-4EA7-9637-C9AD4EAA8609}" srcOrd="1" destOrd="0" presId="urn:microsoft.com/office/officeart/2008/layout/LinedList"/>
    <dgm:cxn modelId="{8E535DAF-5DD3-43D5-8254-4C9921A19AA3}" type="presParOf" srcId="{BED33E4E-0A24-4E99-9F20-2EB682D22FC8}" destId="{89FD37B2-F77D-485E-88FE-9F73F8F3A0E1}" srcOrd="2" destOrd="0" presId="urn:microsoft.com/office/officeart/2008/layout/LinedList"/>
    <dgm:cxn modelId="{E083952D-6ED5-445A-997B-639B12D5E605}" type="presParOf" srcId="{89FD37B2-F77D-485E-88FE-9F73F8F3A0E1}" destId="{3FA146C6-BC8D-4C0C-944E-5FBA59ED7928}" srcOrd="0" destOrd="0" presId="urn:microsoft.com/office/officeart/2008/layout/LinedList"/>
    <dgm:cxn modelId="{96C0240A-091B-4B3E-83FB-91A78423D1AA}" type="presParOf" srcId="{89FD37B2-F77D-485E-88FE-9F73F8F3A0E1}" destId="{B1A2C810-21A3-4392-9A9B-05E384074163}" srcOrd="1" destOrd="0" presId="urn:microsoft.com/office/officeart/2008/layout/LinedList"/>
    <dgm:cxn modelId="{6BF65675-6A1C-4707-9BCC-311039E9503C}" type="presParOf" srcId="{89FD37B2-F77D-485E-88FE-9F73F8F3A0E1}" destId="{28FEF436-CF84-4388-89BC-ADF15F034285}" srcOrd="2" destOrd="0" presId="urn:microsoft.com/office/officeart/2008/layout/LinedList"/>
    <dgm:cxn modelId="{82FBBB44-AFF9-47BC-8AD2-0959D5C6A0A9}" type="presParOf" srcId="{BED33E4E-0A24-4E99-9F20-2EB682D22FC8}" destId="{34EBFE5F-8D12-45A8-814A-971FBF4DC72D}" srcOrd="3" destOrd="0" presId="urn:microsoft.com/office/officeart/2008/layout/LinedList"/>
    <dgm:cxn modelId="{B1158DF1-1FBD-4778-A3F9-9CF7E54073AD}" type="presParOf" srcId="{BED33E4E-0A24-4E99-9F20-2EB682D22FC8}" destId="{00B30BCB-878D-4976-88CA-8C43C0066590}" srcOrd="4" destOrd="0" presId="urn:microsoft.com/office/officeart/2008/layout/LinedList"/>
    <dgm:cxn modelId="{C411B003-2DBC-4C7F-80E1-4A80DD1855EB}" type="presParOf" srcId="{00B30BCB-878D-4976-88CA-8C43C0066590}" destId="{1CD74824-67FA-43DD-AFAE-7AA92542C976}" srcOrd="0" destOrd="0" presId="urn:microsoft.com/office/officeart/2008/layout/LinedList"/>
    <dgm:cxn modelId="{823C788C-994C-41D6-83E3-78A90D387CBD}" type="presParOf" srcId="{00B30BCB-878D-4976-88CA-8C43C0066590}" destId="{16B6FD3D-07D9-4C9E-8CF6-A381847E4A11}" srcOrd="1" destOrd="0" presId="urn:microsoft.com/office/officeart/2008/layout/LinedList"/>
    <dgm:cxn modelId="{680E9C35-2548-420F-BA9D-CF1EAB151117}" type="presParOf" srcId="{00B30BCB-878D-4976-88CA-8C43C0066590}" destId="{4F2E5FC1-4D09-4ADA-AC27-2A90314F1C95}" srcOrd="2" destOrd="0" presId="urn:microsoft.com/office/officeart/2008/layout/LinedList"/>
    <dgm:cxn modelId="{DC187B77-5FA9-40C7-821F-D82B246FDFA0}" type="presParOf" srcId="{BED33E4E-0A24-4E99-9F20-2EB682D22FC8}" destId="{4D0C9BCD-71F2-4D2D-ABE1-AAC10A831B24}" srcOrd="5" destOrd="0" presId="urn:microsoft.com/office/officeart/2008/layout/LinedList"/>
    <dgm:cxn modelId="{941D21A2-6A95-46F9-8B5A-A582EAE304D1}" type="presParOf" srcId="{BED33E4E-0A24-4E99-9F20-2EB682D22FC8}" destId="{76B26801-0C3A-4216-8B9E-8D25CB43A542}" srcOrd="6" destOrd="0" presId="urn:microsoft.com/office/officeart/2008/layout/LinedList"/>
    <dgm:cxn modelId="{25721791-592C-4653-81EA-E02374C76FF5}" type="presParOf" srcId="{76B26801-0C3A-4216-8B9E-8D25CB43A542}" destId="{046FE090-29A9-4ED7-811C-3CD12FF07124}" srcOrd="0" destOrd="0" presId="urn:microsoft.com/office/officeart/2008/layout/LinedList"/>
    <dgm:cxn modelId="{226C1C85-36E5-40B4-A5FE-25D70FD91F49}" type="presParOf" srcId="{76B26801-0C3A-4216-8B9E-8D25CB43A542}" destId="{23590E1D-A1C9-4E06-A8E5-88AD6D95DDE5}" srcOrd="1" destOrd="0" presId="urn:microsoft.com/office/officeart/2008/layout/LinedList"/>
    <dgm:cxn modelId="{561CA13D-37EB-4455-914D-0DF09A7053D7}" type="presParOf" srcId="{76B26801-0C3A-4216-8B9E-8D25CB43A542}" destId="{4C7E303C-3A00-46D4-BED7-3FB3F1546444}" srcOrd="2" destOrd="0" presId="urn:microsoft.com/office/officeart/2008/layout/LinedList"/>
    <dgm:cxn modelId="{7D44F9A0-87B7-4F22-810F-E3945233E429}" type="presParOf" srcId="{BED33E4E-0A24-4E99-9F20-2EB682D22FC8}" destId="{26109912-5A41-48B4-89D1-00D2D361AA34}" srcOrd="7" destOrd="0" presId="urn:microsoft.com/office/officeart/2008/layout/LinedList"/>
    <dgm:cxn modelId="{6927DF8E-12AE-4577-963E-F8F4D518E8D2}" type="presParOf" srcId="{BED33E4E-0A24-4E99-9F20-2EB682D22FC8}" destId="{4FBAEC83-F973-4F8D-9E88-83F17C22BD15}" srcOrd="8" destOrd="0" presId="urn:microsoft.com/office/officeart/2008/layout/LinedList"/>
    <dgm:cxn modelId="{86FB01AA-8AC1-437B-9BBE-54AAA3B1C01D}" type="presParOf" srcId="{4FBAEC83-F973-4F8D-9E88-83F17C22BD15}" destId="{CED74BE6-F62B-4E36-BB2F-53CB8EA0A659}" srcOrd="0" destOrd="0" presId="urn:microsoft.com/office/officeart/2008/layout/LinedList"/>
    <dgm:cxn modelId="{C07F0051-7D00-44AA-9862-CD3E41E783FC}" type="presParOf" srcId="{4FBAEC83-F973-4F8D-9E88-83F17C22BD15}" destId="{AD6A7BEB-9E8D-49C1-8DFE-7E5F9300EDB9}" srcOrd="1" destOrd="0" presId="urn:microsoft.com/office/officeart/2008/layout/LinedList"/>
    <dgm:cxn modelId="{34E77F8B-B6BC-414A-B234-8C34B6EDCD8B}" type="presParOf" srcId="{4FBAEC83-F973-4F8D-9E88-83F17C22BD15}" destId="{7CC51638-4915-4707-BC2B-CD36BA2EA669}" srcOrd="2" destOrd="0" presId="urn:microsoft.com/office/officeart/2008/layout/LinedList"/>
    <dgm:cxn modelId="{C6FE44B6-6848-4F28-982A-5649EE2C5CF1}" type="presParOf" srcId="{EB45912E-51C4-4A27-896A-F2E00A7F1192}" destId="{DDE888C8-102E-4C54-A3D2-C916B3E171A1}" srcOrd="5" destOrd="0" presId="urn:microsoft.com/office/officeart/2008/layout/LinedList"/>
    <dgm:cxn modelId="{82F1B116-12CB-4266-84F1-C7AED81ED496}" type="presParOf" srcId="{EB45912E-51C4-4A27-896A-F2E00A7F1192}" destId="{B12F69B8-E8CE-4956-8214-7B0AB00F099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0E3148-28B3-47CC-9366-BEA8A75E333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0EFEC3-58F7-4E11-BDF4-AD0450D52E26}">
      <dgm:prSet phldrT="[Texto]"/>
      <dgm:spPr/>
      <dgm:t>
        <a:bodyPr/>
        <a:lstStyle/>
        <a:p>
          <a:r>
            <a:rPr lang="pt-BR" b="1" dirty="0"/>
            <a:t>Destinação Vinculada</a:t>
          </a:r>
        </a:p>
      </dgm:t>
    </dgm:pt>
    <dgm:pt modelId="{68DD4E78-5899-47B6-AFFD-879747B0FDC6}" type="parTrans" cxnId="{68EEA0CD-1668-4512-99C4-2059F2CB932D}">
      <dgm:prSet/>
      <dgm:spPr/>
      <dgm:t>
        <a:bodyPr/>
        <a:lstStyle/>
        <a:p>
          <a:endParaRPr lang="pt-BR"/>
        </a:p>
      </dgm:t>
    </dgm:pt>
    <dgm:pt modelId="{E10A8CEA-A652-4265-97CE-5EBDCCD5273B}" type="sibTrans" cxnId="{68EEA0CD-1668-4512-99C4-2059F2CB932D}">
      <dgm:prSet/>
      <dgm:spPr/>
      <dgm:t>
        <a:bodyPr/>
        <a:lstStyle/>
        <a:p>
          <a:endParaRPr lang="pt-BR"/>
        </a:p>
      </dgm:t>
    </dgm:pt>
    <dgm:pt modelId="{D4F0C110-720A-4F6D-87F5-66BB9B54F47B}">
      <dgm:prSet phldrT="[Texto]" custT="1"/>
      <dgm:spPr/>
      <dgm:t>
        <a:bodyPr/>
        <a:lstStyle/>
        <a:p>
          <a:pPr algn="just"/>
          <a:r>
            <a:rPr lang="pt-BR" sz="2000" dirty="0"/>
            <a:t>Processo de vinculação entre a origem e a aplicação de recursos, em atendimento às finalidades específicas estabelecidas pela norma</a:t>
          </a:r>
        </a:p>
      </dgm:t>
    </dgm:pt>
    <dgm:pt modelId="{85E7C1BA-9C9A-4B71-A181-CE373DE0383A}" type="parTrans" cxnId="{2E756556-84C8-4C88-A2B8-1053722D04C6}">
      <dgm:prSet/>
      <dgm:spPr/>
      <dgm:t>
        <a:bodyPr/>
        <a:lstStyle/>
        <a:p>
          <a:endParaRPr lang="pt-BR"/>
        </a:p>
      </dgm:t>
    </dgm:pt>
    <dgm:pt modelId="{43F2E302-EF46-4C59-AA8B-C599A9EC88F8}" type="sibTrans" cxnId="{2E756556-84C8-4C88-A2B8-1053722D04C6}">
      <dgm:prSet/>
      <dgm:spPr/>
      <dgm:t>
        <a:bodyPr/>
        <a:lstStyle/>
        <a:p>
          <a:endParaRPr lang="pt-BR"/>
        </a:p>
      </dgm:t>
    </dgm:pt>
    <dgm:pt modelId="{4D2E1C2C-B249-4CB0-9C75-685293E0A2AE}">
      <dgm:prSet phldrT="[Texto]"/>
      <dgm:spPr/>
      <dgm:t>
        <a:bodyPr/>
        <a:lstStyle/>
        <a:p>
          <a:r>
            <a:rPr lang="pt-BR" b="1" dirty="0"/>
            <a:t>Destinação Não Vinculada ou Ordinária</a:t>
          </a:r>
        </a:p>
      </dgm:t>
    </dgm:pt>
    <dgm:pt modelId="{66DB1BDD-E738-484F-99D4-1C32BD719C2C}" type="parTrans" cxnId="{9EF4E319-8940-4890-985A-7EC2B7E3A374}">
      <dgm:prSet/>
      <dgm:spPr/>
      <dgm:t>
        <a:bodyPr/>
        <a:lstStyle/>
        <a:p>
          <a:endParaRPr lang="pt-BR"/>
        </a:p>
      </dgm:t>
    </dgm:pt>
    <dgm:pt modelId="{C5127914-558F-4675-BE4F-B2A6FDF82E2D}" type="sibTrans" cxnId="{9EF4E319-8940-4890-985A-7EC2B7E3A374}">
      <dgm:prSet/>
      <dgm:spPr/>
      <dgm:t>
        <a:bodyPr/>
        <a:lstStyle/>
        <a:p>
          <a:endParaRPr lang="pt-BR"/>
        </a:p>
      </dgm:t>
    </dgm:pt>
    <dgm:pt modelId="{A8C78B17-9671-42FD-9A60-F189FDFCDA9D}">
      <dgm:prSet phldrT="[Texto]" custT="1"/>
      <dgm:spPr/>
      <dgm:t>
        <a:bodyPr/>
        <a:lstStyle/>
        <a:p>
          <a:pPr algn="just"/>
          <a:r>
            <a:rPr lang="pt-BR" sz="2000" dirty="0"/>
            <a:t>Processo de alocação livre entre a origem e a aplicação de recursos, para atender a quaisquer finalidades</a:t>
          </a:r>
        </a:p>
      </dgm:t>
    </dgm:pt>
    <dgm:pt modelId="{6C44638B-0490-4C65-BAC6-10ACC2D1513D}" type="parTrans" cxnId="{4F6060CA-2B9D-46C4-9150-D0DB14E30E96}">
      <dgm:prSet/>
      <dgm:spPr/>
      <dgm:t>
        <a:bodyPr/>
        <a:lstStyle/>
        <a:p>
          <a:endParaRPr lang="pt-BR"/>
        </a:p>
      </dgm:t>
    </dgm:pt>
    <dgm:pt modelId="{26893046-17E2-4A06-821A-18B30BBEC809}" type="sibTrans" cxnId="{4F6060CA-2B9D-46C4-9150-D0DB14E30E96}">
      <dgm:prSet/>
      <dgm:spPr/>
      <dgm:t>
        <a:bodyPr/>
        <a:lstStyle/>
        <a:p>
          <a:endParaRPr lang="pt-BR"/>
        </a:p>
      </dgm:t>
    </dgm:pt>
    <dgm:pt modelId="{7192F63F-5FAB-4331-9637-E94CDA17FD13}" type="pres">
      <dgm:prSet presAssocID="{050E3148-28B3-47CC-9366-BEA8A75E333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0CB64ED7-09F0-49C0-A012-BD29D7524355}" type="pres">
      <dgm:prSet presAssocID="{450EFEC3-58F7-4E11-BDF4-AD0450D52E26}" presName="parenttextcomposite" presStyleCnt="0"/>
      <dgm:spPr/>
    </dgm:pt>
    <dgm:pt modelId="{AA60EFD7-D9B3-4AAF-92C9-73E90AE98175}" type="pres">
      <dgm:prSet presAssocID="{450EFEC3-58F7-4E11-BDF4-AD0450D52E26}" presName="parenttext" presStyleLbl="revTx" presStyleIdx="0" presStyleCnt="2" custLinFactNeighborY="18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A94C45-9448-4F48-9C9E-DAF86B64463E}" type="pres">
      <dgm:prSet presAssocID="{450EFEC3-58F7-4E11-BDF4-AD0450D52E26}" presName="composite" presStyleCnt="0"/>
      <dgm:spPr/>
    </dgm:pt>
    <dgm:pt modelId="{2BC6DBC9-1211-48FA-BBBA-516D51F8EFE6}" type="pres">
      <dgm:prSet presAssocID="{450EFEC3-58F7-4E11-BDF4-AD0450D52E26}" presName="chevron1" presStyleLbl="alignNode1" presStyleIdx="0" presStyleCnt="14"/>
      <dgm:spPr/>
    </dgm:pt>
    <dgm:pt modelId="{932FCA24-3A90-47B5-9856-E5A81B42131D}" type="pres">
      <dgm:prSet presAssocID="{450EFEC3-58F7-4E11-BDF4-AD0450D52E26}" presName="chevron2" presStyleLbl="alignNode1" presStyleIdx="1" presStyleCnt="14"/>
      <dgm:spPr/>
    </dgm:pt>
    <dgm:pt modelId="{E84FF74A-0D0C-4A5D-96C2-BCDA4798F472}" type="pres">
      <dgm:prSet presAssocID="{450EFEC3-58F7-4E11-BDF4-AD0450D52E26}" presName="chevron3" presStyleLbl="alignNode1" presStyleIdx="2" presStyleCnt="14"/>
      <dgm:spPr/>
    </dgm:pt>
    <dgm:pt modelId="{F91A07D8-03A0-452C-8D04-EB51CEE22799}" type="pres">
      <dgm:prSet presAssocID="{450EFEC3-58F7-4E11-BDF4-AD0450D52E26}" presName="chevron4" presStyleLbl="alignNode1" presStyleIdx="3" presStyleCnt="14"/>
      <dgm:spPr/>
    </dgm:pt>
    <dgm:pt modelId="{E5046AB1-D9DA-405A-9500-FE1390BA8C43}" type="pres">
      <dgm:prSet presAssocID="{450EFEC3-58F7-4E11-BDF4-AD0450D52E26}" presName="chevron5" presStyleLbl="alignNode1" presStyleIdx="4" presStyleCnt="14"/>
      <dgm:spPr/>
    </dgm:pt>
    <dgm:pt modelId="{8B8A247C-8E8A-428C-B78D-8973D5A2BDCA}" type="pres">
      <dgm:prSet presAssocID="{450EFEC3-58F7-4E11-BDF4-AD0450D52E26}" presName="chevron6" presStyleLbl="alignNode1" presStyleIdx="5" presStyleCnt="14"/>
      <dgm:spPr/>
    </dgm:pt>
    <dgm:pt modelId="{D3627EA4-B8C0-4F58-AE85-5E30CBD9AF24}" type="pres">
      <dgm:prSet presAssocID="{450EFEC3-58F7-4E11-BDF4-AD0450D52E26}" presName="chevron7" presStyleLbl="alignNode1" presStyleIdx="6" presStyleCnt="14"/>
      <dgm:spPr/>
    </dgm:pt>
    <dgm:pt modelId="{315651B3-9028-4DB9-9AB8-1451F36787C7}" type="pres">
      <dgm:prSet presAssocID="{450EFEC3-58F7-4E11-BDF4-AD0450D52E26}" presName="childtext" presStyleLbl="solidFgAcc1" presStyleIdx="0" presStyleCnt="2" custScaleX="9138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0E5230-9670-4C52-8BAA-859DF78E218B}" type="pres">
      <dgm:prSet presAssocID="{E10A8CEA-A652-4265-97CE-5EBDCCD5273B}" presName="sibTrans" presStyleCnt="0"/>
      <dgm:spPr/>
    </dgm:pt>
    <dgm:pt modelId="{8CF23BE4-82AD-48A5-9ADD-5A4220BE7A19}" type="pres">
      <dgm:prSet presAssocID="{4D2E1C2C-B249-4CB0-9C75-685293E0A2AE}" presName="parenttextcomposite" presStyleCnt="0"/>
      <dgm:spPr/>
    </dgm:pt>
    <dgm:pt modelId="{0B38A1E8-5820-4BE7-BB7A-4E121B3359EC}" type="pres">
      <dgm:prSet presAssocID="{4D2E1C2C-B249-4CB0-9C75-685293E0A2AE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C3814C-B0F2-41D4-9662-2DAF4360D8C6}" type="pres">
      <dgm:prSet presAssocID="{4D2E1C2C-B249-4CB0-9C75-685293E0A2AE}" presName="composite" presStyleCnt="0"/>
      <dgm:spPr/>
    </dgm:pt>
    <dgm:pt modelId="{99718183-76F1-4CA1-9AF1-A2BA7713DD6D}" type="pres">
      <dgm:prSet presAssocID="{4D2E1C2C-B249-4CB0-9C75-685293E0A2AE}" presName="chevron1" presStyleLbl="alignNode1" presStyleIdx="7" presStyleCnt="14"/>
      <dgm:spPr/>
    </dgm:pt>
    <dgm:pt modelId="{745BABBB-5E5F-4110-8BD8-646FFAA88357}" type="pres">
      <dgm:prSet presAssocID="{4D2E1C2C-B249-4CB0-9C75-685293E0A2AE}" presName="chevron2" presStyleLbl="alignNode1" presStyleIdx="8" presStyleCnt="14"/>
      <dgm:spPr/>
    </dgm:pt>
    <dgm:pt modelId="{6F60737C-FEFA-4274-87D4-017DACD56ADF}" type="pres">
      <dgm:prSet presAssocID="{4D2E1C2C-B249-4CB0-9C75-685293E0A2AE}" presName="chevron3" presStyleLbl="alignNode1" presStyleIdx="9" presStyleCnt="14"/>
      <dgm:spPr/>
    </dgm:pt>
    <dgm:pt modelId="{53990683-D291-4E83-9C94-FB27B6B0102B}" type="pres">
      <dgm:prSet presAssocID="{4D2E1C2C-B249-4CB0-9C75-685293E0A2AE}" presName="chevron4" presStyleLbl="alignNode1" presStyleIdx="10" presStyleCnt="14"/>
      <dgm:spPr/>
    </dgm:pt>
    <dgm:pt modelId="{28A2F0B1-633F-40BC-ACDE-5E83D1949086}" type="pres">
      <dgm:prSet presAssocID="{4D2E1C2C-B249-4CB0-9C75-685293E0A2AE}" presName="chevron5" presStyleLbl="alignNode1" presStyleIdx="11" presStyleCnt="14"/>
      <dgm:spPr/>
    </dgm:pt>
    <dgm:pt modelId="{92D9A5BC-962E-4CD7-8BA9-D720ADB055E6}" type="pres">
      <dgm:prSet presAssocID="{4D2E1C2C-B249-4CB0-9C75-685293E0A2AE}" presName="chevron6" presStyleLbl="alignNode1" presStyleIdx="12" presStyleCnt="14"/>
      <dgm:spPr/>
    </dgm:pt>
    <dgm:pt modelId="{62A467B5-496F-479B-B4CF-AD5F6AF00623}" type="pres">
      <dgm:prSet presAssocID="{4D2E1C2C-B249-4CB0-9C75-685293E0A2AE}" presName="chevron7" presStyleLbl="alignNode1" presStyleIdx="13" presStyleCnt="14"/>
      <dgm:spPr/>
    </dgm:pt>
    <dgm:pt modelId="{181E322E-64D9-48FE-8B41-B86CAC6D7D07}" type="pres">
      <dgm:prSet presAssocID="{4D2E1C2C-B249-4CB0-9C75-685293E0A2AE}" presName="childtext" presStyleLbl="solidFgAcc1" presStyleIdx="1" presStyleCnt="2" custScaleX="9007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8EEA0CD-1668-4512-99C4-2059F2CB932D}" srcId="{050E3148-28B3-47CC-9366-BEA8A75E333C}" destId="{450EFEC3-58F7-4E11-BDF4-AD0450D52E26}" srcOrd="0" destOrd="0" parTransId="{68DD4E78-5899-47B6-AFFD-879747B0FDC6}" sibTransId="{E10A8CEA-A652-4265-97CE-5EBDCCD5273B}"/>
    <dgm:cxn modelId="{87312F7D-F4A3-4145-8ABA-A5415DEFE7A7}" type="presOf" srcId="{D4F0C110-720A-4F6D-87F5-66BB9B54F47B}" destId="{315651B3-9028-4DB9-9AB8-1451F36787C7}" srcOrd="0" destOrd="0" presId="urn:microsoft.com/office/officeart/2008/layout/VerticalAccentList"/>
    <dgm:cxn modelId="{3C20D63C-8586-42C6-85B3-0656C56373F7}" type="presOf" srcId="{050E3148-28B3-47CC-9366-BEA8A75E333C}" destId="{7192F63F-5FAB-4331-9637-E94CDA17FD13}" srcOrd="0" destOrd="0" presId="urn:microsoft.com/office/officeart/2008/layout/VerticalAccentList"/>
    <dgm:cxn modelId="{9EF4E319-8940-4890-985A-7EC2B7E3A374}" srcId="{050E3148-28B3-47CC-9366-BEA8A75E333C}" destId="{4D2E1C2C-B249-4CB0-9C75-685293E0A2AE}" srcOrd="1" destOrd="0" parTransId="{66DB1BDD-E738-484F-99D4-1C32BD719C2C}" sibTransId="{C5127914-558F-4675-BE4F-B2A6FDF82E2D}"/>
    <dgm:cxn modelId="{4F6060CA-2B9D-46C4-9150-D0DB14E30E96}" srcId="{4D2E1C2C-B249-4CB0-9C75-685293E0A2AE}" destId="{A8C78B17-9671-42FD-9A60-F189FDFCDA9D}" srcOrd="0" destOrd="0" parTransId="{6C44638B-0490-4C65-BAC6-10ACC2D1513D}" sibTransId="{26893046-17E2-4A06-821A-18B30BBEC809}"/>
    <dgm:cxn modelId="{31DE0D1A-346E-4CAC-A620-DAD0A68844D3}" type="presOf" srcId="{450EFEC3-58F7-4E11-BDF4-AD0450D52E26}" destId="{AA60EFD7-D9B3-4AAF-92C9-73E90AE98175}" srcOrd="0" destOrd="0" presId="urn:microsoft.com/office/officeart/2008/layout/VerticalAccentList"/>
    <dgm:cxn modelId="{2E756556-84C8-4C88-A2B8-1053722D04C6}" srcId="{450EFEC3-58F7-4E11-BDF4-AD0450D52E26}" destId="{D4F0C110-720A-4F6D-87F5-66BB9B54F47B}" srcOrd="0" destOrd="0" parTransId="{85E7C1BA-9C9A-4B71-A181-CE373DE0383A}" sibTransId="{43F2E302-EF46-4C59-AA8B-C599A9EC88F8}"/>
    <dgm:cxn modelId="{E20EB8D6-1B63-4E55-A8DA-E8C8555C0274}" type="presOf" srcId="{A8C78B17-9671-42FD-9A60-F189FDFCDA9D}" destId="{181E322E-64D9-48FE-8B41-B86CAC6D7D07}" srcOrd="0" destOrd="0" presId="urn:microsoft.com/office/officeart/2008/layout/VerticalAccentList"/>
    <dgm:cxn modelId="{3B4AB361-9FAF-4AC8-9A95-655DE70CB261}" type="presOf" srcId="{4D2E1C2C-B249-4CB0-9C75-685293E0A2AE}" destId="{0B38A1E8-5820-4BE7-BB7A-4E121B3359EC}" srcOrd="0" destOrd="0" presId="urn:microsoft.com/office/officeart/2008/layout/VerticalAccentList"/>
    <dgm:cxn modelId="{A5A70971-44EC-4375-AB47-CC584B2D2494}" type="presParOf" srcId="{7192F63F-5FAB-4331-9637-E94CDA17FD13}" destId="{0CB64ED7-09F0-49C0-A012-BD29D7524355}" srcOrd="0" destOrd="0" presId="urn:microsoft.com/office/officeart/2008/layout/VerticalAccentList"/>
    <dgm:cxn modelId="{65A6BF0F-A1F4-44AC-8DA1-2C26D3CB2514}" type="presParOf" srcId="{0CB64ED7-09F0-49C0-A012-BD29D7524355}" destId="{AA60EFD7-D9B3-4AAF-92C9-73E90AE98175}" srcOrd="0" destOrd="0" presId="urn:microsoft.com/office/officeart/2008/layout/VerticalAccentList"/>
    <dgm:cxn modelId="{812E4A3D-2CE0-447A-BFD2-C275723C5F1D}" type="presParOf" srcId="{7192F63F-5FAB-4331-9637-E94CDA17FD13}" destId="{E8A94C45-9448-4F48-9C9E-DAF86B64463E}" srcOrd="1" destOrd="0" presId="urn:microsoft.com/office/officeart/2008/layout/VerticalAccentList"/>
    <dgm:cxn modelId="{7C51DFFF-790F-4FA8-8741-28CF279162FB}" type="presParOf" srcId="{E8A94C45-9448-4F48-9C9E-DAF86B64463E}" destId="{2BC6DBC9-1211-48FA-BBBA-516D51F8EFE6}" srcOrd="0" destOrd="0" presId="urn:microsoft.com/office/officeart/2008/layout/VerticalAccentList"/>
    <dgm:cxn modelId="{788CBDAB-1E4D-423B-B77D-1F7ACB649049}" type="presParOf" srcId="{E8A94C45-9448-4F48-9C9E-DAF86B64463E}" destId="{932FCA24-3A90-47B5-9856-E5A81B42131D}" srcOrd="1" destOrd="0" presId="urn:microsoft.com/office/officeart/2008/layout/VerticalAccentList"/>
    <dgm:cxn modelId="{71945D12-B297-4859-B8C8-A12C4359E3C1}" type="presParOf" srcId="{E8A94C45-9448-4F48-9C9E-DAF86B64463E}" destId="{E84FF74A-0D0C-4A5D-96C2-BCDA4798F472}" srcOrd="2" destOrd="0" presId="urn:microsoft.com/office/officeart/2008/layout/VerticalAccentList"/>
    <dgm:cxn modelId="{90798CCF-E624-4425-8B76-7892315464B2}" type="presParOf" srcId="{E8A94C45-9448-4F48-9C9E-DAF86B64463E}" destId="{F91A07D8-03A0-452C-8D04-EB51CEE22799}" srcOrd="3" destOrd="0" presId="urn:microsoft.com/office/officeart/2008/layout/VerticalAccentList"/>
    <dgm:cxn modelId="{C269515E-E30D-4949-BFCE-33F13E187982}" type="presParOf" srcId="{E8A94C45-9448-4F48-9C9E-DAF86B64463E}" destId="{E5046AB1-D9DA-405A-9500-FE1390BA8C43}" srcOrd="4" destOrd="0" presId="urn:microsoft.com/office/officeart/2008/layout/VerticalAccentList"/>
    <dgm:cxn modelId="{2C7DCC2E-C085-4DA1-9E64-2D6B67BA119A}" type="presParOf" srcId="{E8A94C45-9448-4F48-9C9E-DAF86B64463E}" destId="{8B8A247C-8E8A-428C-B78D-8973D5A2BDCA}" srcOrd="5" destOrd="0" presId="urn:microsoft.com/office/officeart/2008/layout/VerticalAccentList"/>
    <dgm:cxn modelId="{E6046C8E-CF76-41EA-90B5-2CB1FE5BF1A8}" type="presParOf" srcId="{E8A94C45-9448-4F48-9C9E-DAF86B64463E}" destId="{D3627EA4-B8C0-4F58-AE85-5E30CBD9AF24}" srcOrd="6" destOrd="0" presId="urn:microsoft.com/office/officeart/2008/layout/VerticalAccentList"/>
    <dgm:cxn modelId="{2975DA73-18E4-4466-99A9-9698D1437751}" type="presParOf" srcId="{E8A94C45-9448-4F48-9C9E-DAF86B64463E}" destId="{315651B3-9028-4DB9-9AB8-1451F36787C7}" srcOrd="7" destOrd="0" presId="urn:microsoft.com/office/officeart/2008/layout/VerticalAccentList"/>
    <dgm:cxn modelId="{F0DF2FA6-2798-4AD2-8EA4-AD74ED497148}" type="presParOf" srcId="{7192F63F-5FAB-4331-9637-E94CDA17FD13}" destId="{3B0E5230-9670-4C52-8BAA-859DF78E218B}" srcOrd="2" destOrd="0" presId="urn:microsoft.com/office/officeart/2008/layout/VerticalAccentList"/>
    <dgm:cxn modelId="{184F2618-F8EA-4B64-B2CE-927770A5C320}" type="presParOf" srcId="{7192F63F-5FAB-4331-9637-E94CDA17FD13}" destId="{8CF23BE4-82AD-48A5-9ADD-5A4220BE7A19}" srcOrd="3" destOrd="0" presId="urn:microsoft.com/office/officeart/2008/layout/VerticalAccentList"/>
    <dgm:cxn modelId="{A50EB37E-E19B-4C7C-A210-F9253C48966F}" type="presParOf" srcId="{8CF23BE4-82AD-48A5-9ADD-5A4220BE7A19}" destId="{0B38A1E8-5820-4BE7-BB7A-4E121B3359EC}" srcOrd="0" destOrd="0" presId="urn:microsoft.com/office/officeart/2008/layout/VerticalAccentList"/>
    <dgm:cxn modelId="{41BACA81-62A8-4D10-8593-1012C0CCD485}" type="presParOf" srcId="{7192F63F-5FAB-4331-9637-E94CDA17FD13}" destId="{81C3814C-B0F2-41D4-9662-2DAF4360D8C6}" srcOrd="4" destOrd="0" presId="urn:microsoft.com/office/officeart/2008/layout/VerticalAccentList"/>
    <dgm:cxn modelId="{8C6DDA24-7ED8-4BF2-A75F-4B69415F7B43}" type="presParOf" srcId="{81C3814C-B0F2-41D4-9662-2DAF4360D8C6}" destId="{99718183-76F1-4CA1-9AF1-A2BA7713DD6D}" srcOrd="0" destOrd="0" presId="urn:microsoft.com/office/officeart/2008/layout/VerticalAccentList"/>
    <dgm:cxn modelId="{EC83ADC7-6645-4239-82E1-40E702B9A6AF}" type="presParOf" srcId="{81C3814C-B0F2-41D4-9662-2DAF4360D8C6}" destId="{745BABBB-5E5F-4110-8BD8-646FFAA88357}" srcOrd="1" destOrd="0" presId="urn:microsoft.com/office/officeart/2008/layout/VerticalAccentList"/>
    <dgm:cxn modelId="{5F65D4DB-B66F-439D-82DF-1D678BBB8EEC}" type="presParOf" srcId="{81C3814C-B0F2-41D4-9662-2DAF4360D8C6}" destId="{6F60737C-FEFA-4274-87D4-017DACD56ADF}" srcOrd="2" destOrd="0" presId="urn:microsoft.com/office/officeart/2008/layout/VerticalAccentList"/>
    <dgm:cxn modelId="{38720660-3C39-40F2-B613-EAE6912D47B5}" type="presParOf" srcId="{81C3814C-B0F2-41D4-9662-2DAF4360D8C6}" destId="{53990683-D291-4E83-9C94-FB27B6B0102B}" srcOrd="3" destOrd="0" presId="urn:microsoft.com/office/officeart/2008/layout/VerticalAccentList"/>
    <dgm:cxn modelId="{87151E1D-B255-4962-B488-E3B9A730448D}" type="presParOf" srcId="{81C3814C-B0F2-41D4-9662-2DAF4360D8C6}" destId="{28A2F0B1-633F-40BC-ACDE-5E83D1949086}" srcOrd="4" destOrd="0" presId="urn:microsoft.com/office/officeart/2008/layout/VerticalAccentList"/>
    <dgm:cxn modelId="{B229136D-0240-4E0B-AD28-AAE05A82BBF1}" type="presParOf" srcId="{81C3814C-B0F2-41D4-9662-2DAF4360D8C6}" destId="{92D9A5BC-962E-4CD7-8BA9-D720ADB055E6}" srcOrd="5" destOrd="0" presId="urn:microsoft.com/office/officeart/2008/layout/VerticalAccentList"/>
    <dgm:cxn modelId="{6496B19D-440E-4F1E-9E08-87A351A63FBE}" type="presParOf" srcId="{81C3814C-B0F2-41D4-9662-2DAF4360D8C6}" destId="{62A467B5-496F-479B-B4CF-AD5F6AF00623}" srcOrd="6" destOrd="0" presId="urn:microsoft.com/office/officeart/2008/layout/VerticalAccentList"/>
    <dgm:cxn modelId="{A08C1013-D24E-4406-BE16-A3A5D34A7C22}" type="presParOf" srcId="{81C3814C-B0F2-41D4-9662-2DAF4360D8C6}" destId="{181E322E-64D9-48FE-8B41-B86CAC6D7D0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602928-9190-468A-AC6C-C94C53E29CB6}" type="doc">
      <dgm:prSet loTypeId="urn:microsoft.com/office/officeart/2005/8/layout/hChevron3" loCatId="process" qsTypeId="urn:microsoft.com/office/officeart/2005/8/quickstyle/simple5" qsCatId="simple" csTypeId="urn:microsoft.com/office/officeart/2005/8/colors/accent2_4" csCatId="accent2" phldr="1"/>
      <dgm:spPr/>
    </dgm:pt>
    <dgm:pt modelId="{61538238-4790-45C8-9E5B-52CB89D5F4E6}">
      <dgm:prSet phldrT="[Texto]" custT="1"/>
      <dgm:spPr/>
      <dgm:t>
        <a:bodyPr/>
        <a:lstStyle/>
        <a:p>
          <a:r>
            <a:rPr lang="pt-BR" sz="2000" b="1" u="sng">
              <a:solidFill>
                <a:schemeClr val="tx1"/>
              </a:solidFill>
            </a:rPr>
            <a:t>P</a:t>
          </a:r>
          <a:r>
            <a:rPr lang="pt-BR" sz="2000">
              <a:solidFill>
                <a:schemeClr val="tx1"/>
              </a:solidFill>
            </a:rPr>
            <a:t>revisão</a:t>
          </a:r>
          <a:endParaRPr lang="pt-BR" sz="2000" dirty="0">
            <a:solidFill>
              <a:schemeClr val="tx1"/>
            </a:solidFill>
          </a:endParaRPr>
        </a:p>
      </dgm:t>
    </dgm:pt>
    <dgm:pt modelId="{AFD0592C-C69C-41B6-AB12-418281D35F27}" type="parTrans" cxnId="{68996086-E55E-476E-AE3F-B718612E04CD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9579DE9-226A-44C2-AB60-F171B0489C02}" type="sibTrans" cxnId="{68996086-E55E-476E-AE3F-B718612E04CD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415DD25-D7C8-4E00-ADE6-684FF18EF1E2}">
      <dgm:prSet phldrT="[Texto]" custT="1"/>
      <dgm:spPr/>
      <dgm:t>
        <a:bodyPr/>
        <a:lstStyle/>
        <a:p>
          <a:r>
            <a:rPr lang="pt-BR" sz="2000" b="1" u="sng">
              <a:solidFill>
                <a:schemeClr val="tx1"/>
              </a:solidFill>
            </a:rPr>
            <a:t>L</a:t>
          </a:r>
          <a:r>
            <a:rPr lang="pt-BR" sz="2000">
              <a:solidFill>
                <a:schemeClr val="tx1"/>
              </a:solidFill>
            </a:rPr>
            <a:t>ançamento</a:t>
          </a:r>
        </a:p>
      </dgm:t>
    </dgm:pt>
    <dgm:pt modelId="{5EF2F1D4-A69F-4D6B-8C7E-12242598D566}" type="parTrans" cxnId="{45808370-F404-4CAB-A389-F45E52FBA226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43D0995-6CAF-4233-97A0-177BDA179556}" type="sibTrans" cxnId="{45808370-F404-4CAB-A389-F45E52FBA226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9539D451-6300-4D4F-A962-4D5572306C85}">
      <dgm:prSet phldrT="[Texto]" custT="1"/>
      <dgm:spPr/>
      <dgm:t>
        <a:bodyPr/>
        <a:lstStyle/>
        <a:p>
          <a:r>
            <a:rPr lang="pt-BR" sz="2000" b="1" u="sng">
              <a:solidFill>
                <a:schemeClr val="tx1"/>
              </a:solidFill>
            </a:rPr>
            <a:t>R</a:t>
          </a:r>
          <a:r>
            <a:rPr lang="pt-BR" sz="2000">
              <a:solidFill>
                <a:schemeClr val="tx1"/>
              </a:solidFill>
            </a:rPr>
            <a:t>ecolhimento</a:t>
          </a:r>
          <a:endParaRPr lang="pt-BR" sz="2000" dirty="0">
            <a:solidFill>
              <a:schemeClr val="tx1"/>
            </a:solidFill>
          </a:endParaRPr>
        </a:p>
      </dgm:t>
    </dgm:pt>
    <dgm:pt modelId="{BB129138-85FA-4E7B-AEFB-A2D397BAB3EC}" type="parTrans" cxnId="{65BF3231-86C9-4DE4-AAD5-6BE75B6066B2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87E81682-F954-43AF-B8E5-9AFCDBEBC28E}" type="sibTrans" cxnId="{65BF3231-86C9-4DE4-AAD5-6BE75B6066B2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732455D-4A65-4938-AF4E-AEFE12C0CD2A}">
      <dgm:prSet phldrT="[Texto]" custT="1"/>
      <dgm:spPr/>
      <dgm:t>
        <a:bodyPr/>
        <a:lstStyle/>
        <a:p>
          <a:r>
            <a:rPr lang="pt-BR" sz="2000" b="1" u="sng">
              <a:solidFill>
                <a:schemeClr val="tx1"/>
              </a:solidFill>
            </a:rPr>
            <a:t>A</a:t>
          </a:r>
          <a:r>
            <a:rPr lang="pt-BR" sz="2000">
              <a:solidFill>
                <a:schemeClr val="tx1"/>
              </a:solidFill>
            </a:rPr>
            <a:t>rrecadação</a:t>
          </a:r>
        </a:p>
      </dgm:t>
    </dgm:pt>
    <dgm:pt modelId="{EF3205A1-B6F2-40E2-963F-3BF0965AB4BF}" type="parTrans" cxnId="{B634EC1A-EC78-4A2B-9D8A-3BA2D3F246C3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FD97850D-BABC-430C-8138-F94D724E8AA7}" type="sibTrans" cxnId="{B634EC1A-EC78-4A2B-9D8A-3BA2D3F246C3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5763DC0-7714-4EA5-84FF-8FC67ABC409A}" type="pres">
      <dgm:prSet presAssocID="{8E602928-9190-468A-AC6C-C94C53E29CB6}" presName="Name0" presStyleCnt="0">
        <dgm:presLayoutVars>
          <dgm:dir/>
          <dgm:resizeHandles val="exact"/>
        </dgm:presLayoutVars>
      </dgm:prSet>
      <dgm:spPr/>
    </dgm:pt>
    <dgm:pt modelId="{A2DC4DBC-0EC7-4E17-8FA9-F48F81D388D0}" type="pres">
      <dgm:prSet presAssocID="{61538238-4790-45C8-9E5B-52CB89D5F4E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5285FA-9FFD-4D77-96B2-58E1FA740EB2}" type="pres">
      <dgm:prSet presAssocID="{A9579DE9-226A-44C2-AB60-F171B0489C02}" presName="parSpace" presStyleCnt="0"/>
      <dgm:spPr/>
    </dgm:pt>
    <dgm:pt modelId="{34560BB0-11A9-4E21-9779-E1BD0BED0075}" type="pres">
      <dgm:prSet presAssocID="{5415DD25-D7C8-4E00-ADE6-684FF18EF1E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8B4A33-6028-4D5B-BE15-E2CBD3E8AE70}" type="pres">
      <dgm:prSet presAssocID="{A43D0995-6CAF-4233-97A0-177BDA179556}" presName="parSpace" presStyleCnt="0"/>
      <dgm:spPr/>
    </dgm:pt>
    <dgm:pt modelId="{A8D52641-0363-45E7-A16C-D62CFB6D562A}" type="pres">
      <dgm:prSet presAssocID="{A732455D-4A65-4938-AF4E-AEFE12C0CD2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E20D6C-83FB-4441-A4C0-E3D07C3CE384}" type="pres">
      <dgm:prSet presAssocID="{FD97850D-BABC-430C-8138-F94D724E8AA7}" presName="parSpace" presStyleCnt="0"/>
      <dgm:spPr/>
    </dgm:pt>
    <dgm:pt modelId="{26C04005-A3FF-4908-AA32-870C6D0F7DD3}" type="pres">
      <dgm:prSet presAssocID="{9539D451-6300-4D4F-A962-4D5572306C8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96ADEB-3612-45A8-A237-F81F1AD200F5}" type="presOf" srcId="{A732455D-4A65-4938-AF4E-AEFE12C0CD2A}" destId="{A8D52641-0363-45E7-A16C-D62CFB6D562A}" srcOrd="0" destOrd="0" presId="urn:microsoft.com/office/officeart/2005/8/layout/hChevron3"/>
    <dgm:cxn modelId="{45808370-F404-4CAB-A389-F45E52FBA226}" srcId="{8E602928-9190-468A-AC6C-C94C53E29CB6}" destId="{5415DD25-D7C8-4E00-ADE6-684FF18EF1E2}" srcOrd="1" destOrd="0" parTransId="{5EF2F1D4-A69F-4D6B-8C7E-12242598D566}" sibTransId="{A43D0995-6CAF-4233-97A0-177BDA179556}"/>
    <dgm:cxn modelId="{65BF3231-86C9-4DE4-AAD5-6BE75B6066B2}" srcId="{8E602928-9190-468A-AC6C-C94C53E29CB6}" destId="{9539D451-6300-4D4F-A962-4D5572306C85}" srcOrd="3" destOrd="0" parTransId="{BB129138-85FA-4E7B-AEFB-A2D397BAB3EC}" sibTransId="{87E81682-F954-43AF-B8E5-9AFCDBEBC28E}"/>
    <dgm:cxn modelId="{CD30C1AD-804C-4697-B0A0-322DF7BC334C}" type="presOf" srcId="{5415DD25-D7C8-4E00-ADE6-684FF18EF1E2}" destId="{34560BB0-11A9-4E21-9779-E1BD0BED0075}" srcOrd="0" destOrd="0" presId="urn:microsoft.com/office/officeart/2005/8/layout/hChevron3"/>
    <dgm:cxn modelId="{DD44AA6F-695B-445D-BD82-6A4AA96DEE8D}" type="presOf" srcId="{61538238-4790-45C8-9E5B-52CB89D5F4E6}" destId="{A2DC4DBC-0EC7-4E17-8FA9-F48F81D388D0}" srcOrd="0" destOrd="0" presId="urn:microsoft.com/office/officeart/2005/8/layout/hChevron3"/>
    <dgm:cxn modelId="{B634EC1A-EC78-4A2B-9D8A-3BA2D3F246C3}" srcId="{8E602928-9190-468A-AC6C-C94C53E29CB6}" destId="{A732455D-4A65-4938-AF4E-AEFE12C0CD2A}" srcOrd="2" destOrd="0" parTransId="{EF3205A1-B6F2-40E2-963F-3BF0965AB4BF}" sibTransId="{FD97850D-BABC-430C-8138-F94D724E8AA7}"/>
    <dgm:cxn modelId="{68996086-E55E-476E-AE3F-B718612E04CD}" srcId="{8E602928-9190-468A-AC6C-C94C53E29CB6}" destId="{61538238-4790-45C8-9E5B-52CB89D5F4E6}" srcOrd="0" destOrd="0" parTransId="{AFD0592C-C69C-41B6-AB12-418281D35F27}" sibTransId="{A9579DE9-226A-44C2-AB60-F171B0489C02}"/>
    <dgm:cxn modelId="{5DB77CEE-B6E2-4C1E-984B-DDA09B3AF8AA}" type="presOf" srcId="{8E602928-9190-468A-AC6C-C94C53E29CB6}" destId="{55763DC0-7714-4EA5-84FF-8FC67ABC409A}" srcOrd="0" destOrd="0" presId="urn:microsoft.com/office/officeart/2005/8/layout/hChevron3"/>
    <dgm:cxn modelId="{6B0D2F3A-1AD2-43A9-A675-13BB5C540E3D}" type="presOf" srcId="{9539D451-6300-4D4F-A962-4D5572306C85}" destId="{26C04005-A3FF-4908-AA32-870C6D0F7DD3}" srcOrd="0" destOrd="0" presId="urn:microsoft.com/office/officeart/2005/8/layout/hChevron3"/>
    <dgm:cxn modelId="{FB4D2340-37D1-40A6-B46D-8C3F67C874BC}" type="presParOf" srcId="{55763DC0-7714-4EA5-84FF-8FC67ABC409A}" destId="{A2DC4DBC-0EC7-4E17-8FA9-F48F81D388D0}" srcOrd="0" destOrd="0" presId="urn:microsoft.com/office/officeart/2005/8/layout/hChevron3"/>
    <dgm:cxn modelId="{CAD0E5AA-3C0A-474D-9C37-CE07AA128B5C}" type="presParOf" srcId="{55763DC0-7714-4EA5-84FF-8FC67ABC409A}" destId="{275285FA-9FFD-4D77-96B2-58E1FA740EB2}" srcOrd="1" destOrd="0" presId="urn:microsoft.com/office/officeart/2005/8/layout/hChevron3"/>
    <dgm:cxn modelId="{DE8D2F55-BE81-4B7C-B632-E1A462212E4C}" type="presParOf" srcId="{55763DC0-7714-4EA5-84FF-8FC67ABC409A}" destId="{34560BB0-11A9-4E21-9779-E1BD0BED0075}" srcOrd="2" destOrd="0" presId="urn:microsoft.com/office/officeart/2005/8/layout/hChevron3"/>
    <dgm:cxn modelId="{0E3A32B4-0BE7-4E69-83F4-47A233D9873A}" type="presParOf" srcId="{55763DC0-7714-4EA5-84FF-8FC67ABC409A}" destId="{538B4A33-6028-4D5B-BE15-E2CBD3E8AE70}" srcOrd="3" destOrd="0" presId="urn:microsoft.com/office/officeart/2005/8/layout/hChevron3"/>
    <dgm:cxn modelId="{5946A9FA-E486-4BBB-9350-920725F97AE1}" type="presParOf" srcId="{55763DC0-7714-4EA5-84FF-8FC67ABC409A}" destId="{A8D52641-0363-45E7-A16C-D62CFB6D562A}" srcOrd="4" destOrd="0" presId="urn:microsoft.com/office/officeart/2005/8/layout/hChevron3"/>
    <dgm:cxn modelId="{D2ECF5FF-4FCC-4D1C-8365-7147E895D740}" type="presParOf" srcId="{55763DC0-7714-4EA5-84FF-8FC67ABC409A}" destId="{B9E20D6C-83FB-4441-A4C0-E3D07C3CE384}" srcOrd="5" destOrd="0" presId="urn:microsoft.com/office/officeart/2005/8/layout/hChevron3"/>
    <dgm:cxn modelId="{8A0B3EEC-FA59-46E2-B848-1F8A55BA2822}" type="presParOf" srcId="{55763DC0-7714-4EA5-84FF-8FC67ABC409A}" destId="{26C04005-A3FF-4908-AA32-870C6D0F7DD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93CC67-EEC6-4A5C-AC5A-993BE74E40F3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F570E31-8BD3-477B-AFB7-74C6AF938C98}">
      <dgm:prSet phldrT="[Texto]"/>
      <dgm:spPr/>
      <dgm:t>
        <a:bodyPr/>
        <a:lstStyle/>
        <a:p>
          <a:r>
            <a:rPr lang="pt-BR" dirty="0"/>
            <a:t>Esfera Orçamentária</a:t>
          </a:r>
        </a:p>
      </dgm:t>
    </dgm:pt>
    <dgm:pt modelId="{57254D37-353F-4EC1-A9AB-439A1013BF45}" type="parTrans" cxnId="{DF37CBB9-A9DA-4FD4-9C5E-19A19F96C579}">
      <dgm:prSet/>
      <dgm:spPr/>
      <dgm:t>
        <a:bodyPr/>
        <a:lstStyle/>
        <a:p>
          <a:endParaRPr lang="pt-BR"/>
        </a:p>
      </dgm:t>
    </dgm:pt>
    <dgm:pt modelId="{1CCA7CA6-5DFF-43CB-AF8C-905CDA92D607}" type="sibTrans" cxnId="{DF37CBB9-A9DA-4FD4-9C5E-19A19F96C579}">
      <dgm:prSet/>
      <dgm:spPr/>
      <dgm:t>
        <a:bodyPr/>
        <a:lstStyle/>
        <a:p>
          <a:endParaRPr lang="pt-BR"/>
        </a:p>
      </dgm:t>
    </dgm:pt>
    <dgm:pt modelId="{A9F115C8-E1A0-4C6C-A52E-4C3519529216}">
      <dgm:prSet phldrT="[Texto]"/>
      <dgm:spPr/>
      <dgm:t>
        <a:bodyPr/>
        <a:lstStyle/>
        <a:p>
          <a:r>
            <a:rPr lang="pt-BR" dirty="0"/>
            <a:t>Impacto Patrimonial</a:t>
          </a:r>
        </a:p>
      </dgm:t>
    </dgm:pt>
    <dgm:pt modelId="{6F797063-6361-4A9A-BA48-08C7A165923B}" type="parTrans" cxnId="{9EAB7090-4E49-4ACB-837D-38922C470F9C}">
      <dgm:prSet/>
      <dgm:spPr/>
      <dgm:t>
        <a:bodyPr/>
        <a:lstStyle/>
        <a:p>
          <a:endParaRPr lang="pt-BR"/>
        </a:p>
      </dgm:t>
    </dgm:pt>
    <dgm:pt modelId="{ABFAFAC6-AE6B-44E6-9561-846E7E39C78C}" type="sibTrans" cxnId="{9EAB7090-4E49-4ACB-837D-38922C470F9C}">
      <dgm:prSet/>
      <dgm:spPr/>
      <dgm:t>
        <a:bodyPr/>
        <a:lstStyle/>
        <a:p>
          <a:endParaRPr lang="pt-BR"/>
        </a:p>
      </dgm:t>
    </dgm:pt>
    <dgm:pt modelId="{7C7B4AB4-40F5-4973-8507-D134401994FA}">
      <dgm:prSet phldrT="[Texto]"/>
      <dgm:spPr/>
      <dgm:t>
        <a:bodyPr/>
        <a:lstStyle/>
        <a:p>
          <a:r>
            <a:rPr lang="pt-BR" dirty="0"/>
            <a:t>Institucional</a:t>
          </a:r>
        </a:p>
      </dgm:t>
    </dgm:pt>
    <dgm:pt modelId="{C717122C-AA1B-403E-935A-27BD31287AD4}" type="parTrans" cxnId="{D0912184-B1B1-420F-8B90-652808485B2B}">
      <dgm:prSet/>
      <dgm:spPr/>
      <dgm:t>
        <a:bodyPr/>
        <a:lstStyle/>
        <a:p>
          <a:endParaRPr lang="pt-BR"/>
        </a:p>
      </dgm:t>
    </dgm:pt>
    <dgm:pt modelId="{65BFE088-0156-4340-BA0B-5BA8A6898600}" type="sibTrans" cxnId="{D0912184-B1B1-420F-8B90-652808485B2B}">
      <dgm:prSet/>
      <dgm:spPr/>
      <dgm:t>
        <a:bodyPr/>
        <a:lstStyle/>
        <a:p>
          <a:endParaRPr lang="pt-BR"/>
        </a:p>
      </dgm:t>
    </dgm:pt>
    <dgm:pt modelId="{FE9910ED-A6CA-4EB6-BF45-40F369765F1D}">
      <dgm:prSet phldrT="[Texto]"/>
      <dgm:spPr/>
      <dgm:t>
        <a:bodyPr/>
        <a:lstStyle/>
        <a:p>
          <a:r>
            <a:rPr lang="pt-BR" dirty="0"/>
            <a:t>Funcional</a:t>
          </a:r>
        </a:p>
      </dgm:t>
    </dgm:pt>
    <dgm:pt modelId="{D678BA46-E370-42BB-8BC6-F51940F643D1}" type="parTrans" cxnId="{3FE1555E-CA85-4F20-9730-1694058ACE1B}">
      <dgm:prSet/>
      <dgm:spPr/>
      <dgm:t>
        <a:bodyPr/>
        <a:lstStyle/>
        <a:p>
          <a:endParaRPr lang="pt-BR"/>
        </a:p>
      </dgm:t>
    </dgm:pt>
    <dgm:pt modelId="{7574A3B2-E8F7-4955-9E78-5E01F2B833FA}" type="sibTrans" cxnId="{3FE1555E-CA85-4F20-9730-1694058ACE1B}">
      <dgm:prSet/>
      <dgm:spPr/>
      <dgm:t>
        <a:bodyPr/>
        <a:lstStyle/>
        <a:p>
          <a:endParaRPr lang="pt-BR"/>
        </a:p>
      </dgm:t>
    </dgm:pt>
    <dgm:pt modelId="{8FF62B2B-6451-4F41-A8AF-06954D1C21B1}">
      <dgm:prSet phldrT="[Texto]"/>
      <dgm:spPr/>
      <dgm:t>
        <a:bodyPr/>
        <a:lstStyle/>
        <a:p>
          <a:r>
            <a:rPr lang="pt-BR" dirty="0"/>
            <a:t>Estrutura Programática</a:t>
          </a:r>
        </a:p>
      </dgm:t>
    </dgm:pt>
    <dgm:pt modelId="{7711ADEF-F4BC-47A3-AF6C-C1FF4B91F650}" type="parTrans" cxnId="{124EEB12-FE2F-440D-8671-5E6101B0A74B}">
      <dgm:prSet/>
      <dgm:spPr/>
      <dgm:t>
        <a:bodyPr/>
        <a:lstStyle/>
        <a:p>
          <a:endParaRPr lang="pt-BR"/>
        </a:p>
      </dgm:t>
    </dgm:pt>
    <dgm:pt modelId="{E2573095-12BE-4155-B3A4-0D8CBF655198}" type="sibTrans" cxnId="{124EEB12-FE2F-440D-8671-5E6101B0A74B}">
      <dgm:prSet/>
      <dgm:spPr/>
      <dgm:t>
        <a:bodyPr/>
        <a:lstStyle/>
        <a:p>
          <a:endParaRPr lang="pt-BR"/>
        </a:p>
      </dgm:t>
    </dgm:pt>
    <dgm:pt modelId="{8D91CC71-6886-468D-92AB-9849C2BE3834}">
      <dgm:prSet phldrT="[Texto]"/>
      <dgm:spPr/>
      <dgm:t>
        <a:bodyPr/>
        <a:lstStyle/>
        <a:p>
          <a:r>
            <a:rPr lang="pt-BR" dirty="0"/>
            <a:t>Natureza da Despesa</a:t>
          </a:r>
        </a:p>
      </dgm:t>
    </dgm:pt>
    <dgm:pt modelId="{0456DA98-58E4-4FB1-88C8-CB3B1A2DD8D5}" type="parTrans" cxnId="{66126FEE-7AE3-4FD6-81BF-144FC3077840}">
      <dgm:prSet/>
      <dgm:spPr/>
      <dgm:t>
        <a:bodyPr/>
        <a:lstStyle/>
        <a:p>
          <a:endParaRPr lang="pt-BR"/>
        </a:p>
      </dgm:t>
    </dgm:pt>
    <dgm:pt modelId="{A4541AAF-7E90-4004-8E1F-0085B5BD8A92}" type="sibTrans" cxnId="{66126FEE-7AE3-4FD6-81BF-144FC3077840}">
      <dgm:prSet/>
      <dgm:spPr/>
      <dgm:t>
        <a:bodyPr/>
        <a:lstStyle/>
        <a:p>
          <a:endParaRPr lang="pt-BR"/>
        </a:p>
      </dgm:t>
    </dgm:pt>
    <dgm:pt modelId="{66C60CAB-A92B-474D-B509-418797751E32}">
      <dgm:prSet phldrT="[Texto]"/>
      <dgm:spPr/>
      <dgm:t>
        <a:bodyPr/>
        <a:lstStyle/>
        <a:p>
          <a:r>
            <a:rPr lang="pt-BR"/>
            <a:t>Regularidade</a:t>
          </a:r>
          <a:endParaRPr lang="pt-BR" dirty="0"/>
        </a:p>
      </dgm:t>
    </dgm:pt>
    <dgm:pt modelId="{28013588-A4CE-4B6A-AF4A-718CB8FD211A}" type="parTrans" cxnId="{2EEEB4D4-9362-44C3-9006-AD15D361159E}">
      <dgm:prSet/>
      <dgm:spPr/>
      <dgm:t>
        <a:bodyPr/>
        <a:lstStyle/>
        <a:p>
          <a:endParaRPr lang="pt-BR"/>
        </a:p>
      </dgm:t>
    </dgm:pt>
    <dgm:pt modelId="{5734EEA5-F5C8-4210-8FCC-5AAE4B9DBF1F}" type="sibTrans" cxnId="{2EEEB4D4-9362-44C3-9006-AD15D361159E}">
      <dgm:prSet/>
      <dgm:spPr/>
      <dgm:t>
        <a:bodyPr/>
        <a:lstStyle/>
        <a:p>
          <a:endParaRPr lang="pt-BR"/>
        </a:p>
      </dgm:t>
    </dgm:pt>
    <dgm:pt modelId="{3606C4ED-E043-4A1C-967C-A302CD3B8A36}" type="pres">
      <dgm:prSet presAssocID="{E093CC67-EEC6-4A5C-AC5A-993BE74E40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267A944-349F-4776-AAE2-996F775AE022}" type="pres">
      <dgm:prSet presAssocID="{E093CC67-EEC6-4A5C-AC5A-993BE74E40F3}" presName="Name1" presStyleCnt="0"/>
      <dgm:spPr/>
    </dgm:pt>
    <dgm:pt modelId="{8F91DB6C-527E-4434-9175-68E122E21A90}" type="pres">
      <dgm:prSet presAssocID="{E093CC67-EEC6-4A5C-AC5A-993BE74E40F3}" presName="cycle" presStyleCnt="0"/>
      <dgm:spPr/>
    </dgm:pt>
    <dgm:pt modelId="{4415DB6E-B7B7-46D2-A179-1FEE60D2E910}" type="pres">
      <dgm:prSet presAssocID="{E093CC67-EEC6-4A5C-AC5A-993BE74E40F3}" presName="srcNode" presStyleLbl="node1" presStyleIdx="0" presStyleCnt="7"/>
      <dgm:spPr/>
    </dgm:pt>
    <dgm:pt modelId="{AF57FD95-2B1F-43F6-9250-F98A6A6D612D}" type="pres">
      <dgm:prSet presAssocID="{E093CC67-EEC6-4A5C-AC5A-993BE74E40F3}" presName="conn" presStyleLbl="parChTrans1D2" presStyleIdx="0" presStyleCnt="1"/>
      <dgm:spPr/>
      <dgm:t>
        <a:bodyPr/>
        <a:lstStyle/>
        <a:p>
          <a:endParaRPr lang="pt-BR"/>
        </a:p>
      </dgm:t>
    </dgm:pt>
    <dgm:pt modelId="{67129F7B-004D-4536-911D-B0364BF0633D}" type="pres">
      <dgm:prSet presAssocID="{E093CC67-EEC6-4A5C-AC5A-993BE74E40F3}" presName="extraNode" presStyleLbl="node1" presStyleIdx="0" presStyleCnt="7"/>
      <dgm:spPr/>
    </dgm:pt>
    <dgm:pt modelId="{8F1F1955-9F87-45F7-8D36-E01B2AFCA22D}" type="pres">
      <dgm:prSet presAssocID="{E093CC67-EEC6-4A5C-AC5A-993BE74E40F3}" presName="dstNode" presStyleLbl="node1" presStyleIdx="0" presStyleCnt="7"/>
      <dgm:spPr/>
    </dgm:pt>
    <dgm:pt modelId="{68C644EF-9124-4405-919A-80F2F78882BD}" type="pres">
      <dgm:prSet presAssocID="{9F570E31-8BD3-477B-AFB7-74C6AF938C9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52F3CE-6158-4641-AB81-CAB032BDA631}" type="pres">
      <dgm:prSet presAssocID="{9F570E31-8BD3-477B-AFB7-74C6AF938C98}" presName="accent_1" presStyleCnt="0"/>
      <dgm:spPr/>
    </dgm:pt>
    <dgm:pt modelId="{480C2D24-BA5C-4CAF-B0C9-7E873650B046}" type="pres">
      <dgm:prSet presAssocID="{9F570E31-8BD3-477B-AFB7-74C6AF938C98}" presName="accentRepeatNode" presStyleLbl="solidFgAcc1" presStyleIdx="0" presStyleCnt="7"/>
      <dgm:spPr/>
    </dgm:pt>
    <dgm:pt modelId="{02C89C24-2D2F-4664-9F83-D1E4C2430B5E}" type="pres">
      <dgm:prSet presAssocID="{A9F115C8-E1A0-4C6C-A52E-4C351952921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8EBD5C-235E-41E8-BCDA-A9865464786D}" type="pres">
      <dgm:prSet presAssocID="{A9F115C8-E1A0-4C6C-A52E-4C3519529216}" presName="accent_2" presStyleCnt="0"/>
      <dgm:spPr/>
    </dgm:pt>
    <dgm:pt modelId="{299813DB-7EED-4530-83E3-69D8F4B1A27F}" type="pres">
      <dgm:prSet presAssocID="{A9F115C8-E1A0-4C6C-A52E-4C3519529216}" presName="accentRepeatNode" presStyleLbl="solidFgAcc1" presStyleIdx="1" presStyleCnt="7"/>
      <dgm:spPr/>
    </dgm:pt>
    <dgm:pt modelId="{9A6F7B41-2EDD-4C48-B223-DB6EFA17AC84}" type="pres">
      <dgm:prSet presAssocID="{66C60CAB-A92B-474D-B509-418797751E3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C5A591-321C-4EB1-8FE3-E8FDD0146894}" type="pres">
      <dgm:prSet presAssocID="{66C60CAB-A92B-474D-B509-418797751E32}" presName="accent_3" presStyleCnt="0"/>
      <dgm:spPr/>
    </dgm:pt>
    <dgm:pt modelId="{D68594DA-90B3-43EF-BCE3-211776E1CB88}" type="pres">
      <dgm:prSet presAssocID="{66C60CAB-A92B-474D-B509-418797751E32}" presName="accentRepeatNode" presStyleLbl="solidFgAcc1" presStyleIdx="2" presStyleCnt="7"/>
      <dgm:spPr/>
    </dgm:pt>
    <dgm:pt modelId="{B098814E-50FD-4120-ACCC-937177E7EF84}" type="pres">
      <dgm:prSet presAssocID="{7C7B4AB4-40F5-4973-8507-D134401994F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5D07BA-1443-4372-93B2-8A2385A03EF2}" type="pres">
      <dgm:prSet presAssocID="{7C7B4AB4-40F5-4973-8507-D134401994FA}" presName="accent_4" presStyleCnt="0"/>
      <dgm:spPr/>
    </dgm:pt>
    <dgm:pt modelId="{D4248BEB-FEAB-46D8-9098-856F86EE50AE}" type="pres">
      <dgm:prSet presAssocID="{7C7B4AB4-40F5-4973-8507-D134401994FA}" presName="accentRepeatNode" presStyleLbl="solidFgAcc1" presStyleIdx="3" presStyleCnt="7"/>
      <dgm:spPr/>
    </dgm:pt>
    <dgm:pt modelId="{172658AB-B5EB-48CC-B5C8-FB634F3FC8C3}" type="pres">
      <dgm:prSet presAssocID="{FE9910ED-A6CA-4EB6-BF45-40F369765F1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F55427-EAC3-403D-B0B3-50D0005670E7}" type="pres">
      <dgm:prSet presAssocID="{FE9910ED-A6CA-4EB6-BF45-40F369765F1D}" presName="accent_5" presStyleCnt="0"/>
      <dgm:spPr/>
    </dgm:pt>
    <dgm:pt modelId="{C4363CB0-B32C-4186-8D9C-739F26614003}" type="pres">
      <dgm:prSet presAssocID="{FE9910ED-A6CA-4EB6-BF45-40F369765F1D}" presName="accentRepeatNode" presStyleLbl="solidFgAcc1" presStyleIdx="4" presStyleCnt="7"/>
      <dgm:spPr/>
    </dgm:pt>
    <dgm:pt modelId="{7580F0CE-D1A1-4DD7-8669-91513651DED1}" type="pres">
      <dgm:prSet presAssocID="{8FF62B2B-6451-4F41-A8AF-06954D1C21B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EA1F48-085A-46B5-A8E5-029B01459AFC}" type="pres">
      <dgm:prSet presAssocID="{8FF62B2B-6451-4F41-A8AF-06954D1C21B1}" presName="accent_6" presStyleCnt="0"/>
      <dgm:spPr/>
    </dgm:pt>
    <dgm:pt modelId="{EDF7D79E-23CC-4554-9C97-E0647E4EBA43}" type="pres">
      <dgm:prSet presAssocID="{8FF62B2B-6451-4F41-A8AF-06954D1C21B1}" presName="accentRepeatNode" presStyleLbl="solidFgAcc1" presStyleIdx="5" presStyleCnt="7"/>
      <dgm:spPr/>
    </dgm:pt>
    <dgm:pt modelId="{548A9F17-4725-4F43-A2DD-7FCEB011AE66}" type="pres">
      <dgm:prSet presAssocID="{8D91CC71-6886-468D-92AB-9849C2BE383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0CCC54-0F41-4D38-A7C5-82081C659A34}" type="pres">
      <dgm:prSet presAssocID="{8D91CC71-6886-468D-92AB-9849C2BE3834}" presName="accent_7" presStyleCnt="0"/>
      <dgm:spPr/>
    </dgm:pt>
    <dgm:pt modelId="{07B13D19-ECEE-47DC-AECB-01C6E91C1297}" type="pres">
      <dgm:prSet presAssocID="{8D91CC71-6886-468D-92AB-9849C2BE3834}" presName="accentRepeatNode" presStyleLbl="solidFgAcc1" presStyleIdx="6" presStyleCnt="7"/>
      <dgm:spPr/>
    </dgm:pt>
  </dgm:ptLst>
  <dgm:cxnLst>
    <dgm:cxn modelId="{565B7A35-8083-4034-90EF-CD3C2C21DCEF}" type="presOf" srcId="{8D91CC71-6886-468D-92AB-9849C2BE3834}" destId="{548A9F17-4725-4F43-A2DD-7FCEB011AE66}" srcOrd="0" destOrd="0" presId="urn:microsoft.com/office/officeart/2008/layout/VerticalCurvedList"/>
    <dgm:cxn modelId="{66126FEE-7AE3-4FD6-81BF-144FC3077840}" srcId="{E093CC67-EEC6-4A5C-AC5A-993BE74E40F3}" destId="{8D91CC71-6886-468D-92AB-9849C2BE3834}" srcOrd="6" destOrd="0" parTransId="{0456DA98-58E4-4FB1-88C8-CB3B1A2DD8D5}" sibTransId="{A4541AAF-7E90-4004-8E1F-0085B5BD8A92}"/>
    <dgm:cxn modelId="{59A055CB-A9B0-4008-BF11-D833A1EB8BDA}" type="presOf" srcId="{1CCA7CA6-5DFF-43CB-AF8C-905CDA92D607}" destId="{AF57FD95-2B1F-43F6-9250-F98A6A6D612D}" srcOrd="0" destOrd="0" presId="urn:microsoft.com/office/officeart/2008/layout/VerticalCurvedList"/>
    <dgm:cxn modelId="{673A2294-A826-4617-BAFA-ED3BFC688223}" type="presOf" srcId="{66C60CAB-A92B-474D-B509-418797751E32}" destId="{9A6F7B41-2EDD-4C48-B223-DB6EFA17AC84}" srcOrd="0" destOrd="0" presId="urn:microsoft.com/office/officeart/2008/layout/VerticalCurvedList"/>
    <dgm:cxn modelId="{2EEEB4D4-9362-44C3-9006-AD15D361159E}" srcId="{E093CC67-EEC6-4A5C-AC5A-993BE74E40F3}" destId="{66C60CAB-A92B-474D-B509-418797751E32}" srcOrd="2" destOrd="0" parTransId="{28013588-A4CE-4B6A-AF4A-718CB8FD211A}" sibTransId="{5734EEA5-F5C8-4210-8FCC-5AAE4B9DBF1F}"/>
    <dgm:cxn modelId="{7FA68F2B-41E1-4AE8-8AB9-7C48B3031CEB}" type="presOf" srcId="{E093CC67-EEC6-4A5C-AC5A-993BE74E40F3}" destId="{3606C4ED-E043-4A1C-967C-A302CD3B8A36}" srcOrd="0" destOrd="0" presId="urn:microsoft.com/office/officeart/2008/layout/VerticalCurvedList"/>
    <dgm:cxn modelId="{578EEE63-A8C4-49EC-A80E-A6D33A1321EB}" type="presOf" srcId="{A9F115C8-E1A0-4C6C-A52E-4C3519529216}" destId="{02C89C24-2D2F-4664-9F83-D1E4C2430B5E}" srcOrd="0" destOrd="0" presId="urn:microsoft.com/office/officeart/2008/layout/VerticalCurvedList"/>
    <dgm:cxn modelId="{D0912184-B1B1-420F-8B90-652808485B2B}" srcId="{E093CC67-EEC6-4A5C-AC5A-993BE74E40F3}" destId="{7C7B4AB4-40F5-4973-8507-D134401994FA}" srcOrd="3" destOrd="0" parTransId="{C717122C-AA1B-403E-935A-27BD31287AD4}" sibTransId="{65BFE088-0156-4340-BA0B-5BA8A6898600}"/>
    <dgm:cxn modelId="{124EEB12-FE2F-440D-8671-5E6101B0A74B}" srcId="{E093CC67-EEC6-4A5C-AC5A-993BE74E40F3}" destId="{8FF62B2B-6451-4F41-A8AF-06954D1C21B1}" srcOrd="5" destOrd="0" parTransId="{7711ADEF-F4BC-47A3-AF6C-C1FF4B91F650}" sibTransId="{E2573095-12BE-4155-B3A4-0D8CBF655198}"/>
    <dgm:cxn modelId="{3FE1555E-CA85-4F20-9730-1694058ACE1B}" srcId="{E093CC67-EEC6-4A5C-AC5A-993BE74E40F3}" destId="{FE9910ED-A6CA-4EB6-BF45-40F369765F1D}" srcOrd="4" destOrd="0" parTransId="{D678BA46-E370-42BB-8BC6-F51940F643D1}" sibTransId="{7574A3B2-E8F7-4955-9E78-5E01F2B833FA}"/>
    <dgm:cxn modelId="{DF37CBB9-A9DA-4FD4-9C5E-19A19F96C579}" srcId="{E093CC67-EEC6-4A5C-AC5A-993BE74E40F3}" destId="{9F570E31-8BD3-477B-AFB7-74C6AF938C98}" srcOrd="0" destOrd="0" parTransId="{57254D37-353F-4EC1-A9AB-439A1013BF45}" sibTransId="{1CCA7CA6-5DFF-43CB-AF8C-905CDA92D607}"/>
    <dgm:cxn modelId="{9EAB7090-4E49-4ACB-837D-38922C470F9C}" srcId="{E093CC67-EEC6-4A5C-AC5A-993BE74E40F3}" destId="{A9F115C8-E1A0-4C6C-A52E-4C3519529216}" srcOrd="1" destOrd="0" parTransId="{6F797063-6361-4A9A-BA48-08C7A165923B}" sibTransId="{ABFAFAC6-AE6B-44E6-9561-846E7E39C78C}"/>
    <dgm:cxn modelId="{33FDB028-B9D4-4481-A14E-CAED2825589D}" type="presOf" srcId="{FE9910ED-A6CA-4EB6-BF45-40F369765F1D}" destId="{172658AB-B5EB-48CC-B5C8-FB634F3FC8C3}" srcOrd="0" destOrd="0" presId="urn:microsoft.com/office/officeart/2008/layout/VerticalCurvedList"/>
    <dgm:cxn modelId="{536618AA-28D7-4341-854A-E3FA4A8D99A0}" type="presOf" srcId="{9F570E31-8BD3-477B-AFB7-74C6AF938C98}" destId="{68C644EF-9124-4405-919A-80F2F78882BD}" srcOrd="0" destOrd="0" presId="urn:microsoft.com/office/officeart/2008/layout/VerticalCurvedList"/>
    <dgm:cxn modelId="{44FA9409-C716-4BB7-BA79-BAB9A3C28433}" type="presOf" srcId="{8FF62B2B-6451-4F41-A8AF-06954D1C21B1}" destId="{7580F0CE-D1A1-4DD7-8669-91513651DED1}" srcOrd="0" destOrd="0" presId="urn:microsoft.com/office/officeart/2008/layout/VerticalCurvedList"/>
    <dgm:cxn modelId="{9EC72518-37C3-4B5A-B27D-E4B6476E10E5}" type="presOf" srcId="{7C7B4AB4-40F5-4973-8507-D134401994FA}" destId="{B098814E-50FD-4120-ACCC-937177E7EF84}" srcOrd="0" destOrd="0" presId="urn:microsoft.com/office/officeart/2008/layout/VerticalCurvedList"/>
    <dgm:cxn modelId="{67C8E4D0-BF78-4114-99FA-6AAE417443A2}" type="presParOf" srcId="{3606C4ED-E043-4A1C-967C-A302CD3B8A36}" destId="{8267A944-349F-4776-AAE2-996F775AE022}" srcOrd="0" destOrd="0" presId="urn:microsoft.com/office/officeart/2008/layout/VerticalCurvedList"/>
    <dgm:cxn modelId="{267F3B85-0D2F-4DB4-A311-854CD4985617}" type="presParOf" srcId="{8267A944-349F-4776-AAE2-996F775AE022}" destId="{8F91DB6C-527E-4434-9175-68E122E21A90}" srcOrd="0" destOrd="0" presId="urn:microsoft.com/office/officeart/2008/layout/VerticalCurvedList"/>
    <dgm:cxn modelId="{8D4B0EB0-C9C8-47B0-9AD3-D3C603921030}" type="presParOf" srcId="{8F91DB6C-527E-4434-9175-68E122E21A90}" destId="{4415DB6E-B7B7-46D2-A179-1FEE60D2E910}" srcOrd="0" destOrd="0" presId="urn:microsoft.com/office/officeart/2008/layout/VerticalCurvedList"/>
    <dgm:cxn modelId="{4B2B8658-250B-413D-B80A-296364BDE7E9}" type="presParOf" srcId="{8F91DB6C-527E-4434-9175-68E122E21A90}" destId="{AF57FD95-2B1F-43F6-9250-F98A6A6D612D}" srcOrd="1" destOrd="0" presId="urn:microsoft.com/office/officeart/2008/layout/VerticalCurvedList"/>
    <dgm:cxn modelId="{0F756EEA-5889-4380-AA8F-38D65C1A8463}" type="presParOf" srcId="{8F91DB6C-527E-4434-9175-68E122E21A90}" destId="{67129F7B-004D-4536-911D-B0364BF0633D}" srcOrd="2" destOrd="0" presId="urn:microsoft.com/office/officeart/2008/layout/VerticalCurvedList"/>
    <dgm:cxn modelId="{6D2DC5D7-591A-44FD-A473-3165B4C60BAF}" type="presParOf" srcId="{8F91DB6C-527E-4434-9175-68E122E21A90}" destId="{8F1F1955-9F87-45F7-8D36-E01B2AFCA22D}" srcOrd="3" destOrd="0" presId="urn:microsoft.com/office/officeart/2008/layout/VerticalCurvedList"/>
    <dgm:cxn modelId="{93972076-ABD4-4ACF-909C-89EB2E6FC9F5}" type="presParOf" srcId="{8267A944-349F-4776-AAE2-996F775AE022}" destId="{68C644EF-9124-4405-919A-80F2F78882BD}" srcOrd="1" destOrd="0" presId="urn:microsoft.com/office/officeart/2008/layout/VerticalCurvedList"/>
    <dgm:cxn modelId="{0639372B-60DC-4DDE-910B-86363E9597C3}" type="presParOf" srcId="{8267A944-349F-4776-AAE2-996F775AE022}" destId="{3F52F3CE-6158-4641-AB81-CAB032BDA631}" srcOrd="2" destOrd="0" presId="urn:microsoft.com/office/officeart/2008/layout/VerticalCurvedList"/>
    <dgm:cxn modelId="{89110CFD-A1FA-45C5-80B5-ED7F6D8AD353}" type="presParOf" srcId="{3F52F3CE-6158-4641-AB81-CAB032BDA631}" destId="{480C2D24-BA5C-4CAF-B0C9-7E873650B046}" srcOrd="0" destOrd="0" presId="urn:microsoft.com/office/officeart/2008/layout/VerticalCurvedList"/>
    <dgm:cxn modelId="{A0119F04-B011-4E70-95C2-87972455618A}" type="presParOf" srcId="{8267A944-349F-4776-AAE2-996F775AE022}" destId="{02C89C24-2D2F-4664-9F83-D1E4C2430B5E}" srcOrd="3" destOrd="0" presId="urn:microsoft.com/office/officeart/2008/layout/VerticalCurvedList"/>
    <dgm:cxn modelId="{FEC996B8-6FC7-4BE6-A093-ACC8C098D03F}" type="presParOf" srcId="{8267A944-349F-4776-AAE2-996F775AE022}" destId="{938EBD5C-235E-41E8-BCDA-A9865464786D}" srcOrd="4" destOrd="0" presId="urn:microsoft.com/office/officeart/2008/layout/VerticalCurvedList"/>
    <dgm:cxn modelId="{ABAA2A11-E3CC-4912-A495-B16E7AFC190C}" type="presParOf" srcId="{938EBD5C-235E-41E8-BCDA-A9865464786D}" destId="{299813DB-7EED-4530-83E3-69D8F4B1A27F}" srcOrd="0" destOrd="0" presId="urn:microsoft.com/office/officeart/2008/layout/VerticalCurvedList"/>
    <dgm:cxn modelId="{439C2E04-474F-4F36-8710-42D0C4EEDBEA}" type="presParOf" srcId="{8267A944-349F-4776-AAE2-996F775AE022}" destId="{9A6F7B41-2EDD-4C48-B223-DB6EFA17AC84}" srcOrd="5" destOrd="0" presId="urn:microsoft.com/office/officeart/2008/layout/VerticalCurvedList"/>
    <dgm:cxn modelId="{71607DDA-8FCA-444F-B753-7DA5E27B1646}" type="presParOf" srcId="{8267A944-349F-4776-AAE2-996F775AE022}" destId="{EEC5A591-321C-4EB1-8FE3-E8FDD0146894}" srcOrd="6" destOrd="0" presId="urn:microsoft.com/office/officeart/2008/layout/VerticalCurvedList"/>
    <dgm:cxn modelId="{277AD923-6DBB-40E9-BC08-84B868A7F92F}" type="presParOf" srcId="{EEC5A591-321C-4EB1-8FE3-E8FDD0146894}" destId="{D68594DA-90B3-43EF-BCE3-211776E1CB88}" srcOrd="0" destOrd="0" presId="urn:microsoft.com/office/officeart/2008/layout/VerticalCurvedList"/>
    <dgm:cxn modelId="{E722C538-4CB1-4A24-BCD6-EDBC31C17E1F}" type="presParOf" srcId="{8267A944-349F-4776-AAE2-996F775AE022}" destId="{B098814E-50FD-4120-ACCC-937177E7EF84}" srcOrd="7" destOrd="0" presId="urn:microsoft.com/office/officeart/2008/layout/VerticalCurvedList"/>
    <dgm:cxn modelId="{1C4A556E-A604-433B-8F77-27D3D70C3AA2}" type="presParOf" srcId="{8267A944-349F-4776-AAE2-996F775AE022}" destId="{635D07BA-1443-4372-93B2-8A2385A03EF2}" srcOrd="8" destOrd="0" presId="urn:microsoft.com/office/officeart/2008/layout/VerticalCurvedList"/>
    <dgm:cxn modelId="{FAAAEC5D-29F6-4617-AA75-E05AF54CCC06}" type="presParOf" srcId="{635D07BA-1443-4372-93B2-8A2385A03EF2}" destId="{D4248BEB-FEAB-46D8-9098-856F86EE50AE}" srcOrd="0" destOrd="0" presId="urn:microsoft.com/office/officeart/2008/layout/VerticalCurvedList"/>
    <dgm:cxn modelId="{F6864BED-E1D7-4B98-890B-2DA4A189FA18}" type="presParOf" srcId="{8267A944-349F-4776-AAE2-996F775AE022}" destId="{172658AB-B5EB-48CC-B5C8-FB634F3FC8C3}" srcOrd="9" destOrd="0" presId="urn:microsoft.com/office/officeart/2008/layout/VerticalCurvedList"/>
    <dgm:cxn modelId="{30CE57FF-A495-4FB5-A6C3-38EB8103F741}" type="presParOf" srcId="{8267A944-349F-4776-AAE2-996F775AE022}" destId="{5DF55427-EAC3-403D-B0B3-50D0005670E7}" srcOrd="10" destOrd="0" presId="urn:microsoft.com/office/officeart/2008/layout/VerticalCurvedList"/>
    <dgm:cxn modelId="{F4983044-77F4-47DE-B84C-E6ED2A4D1B5F}" type="presParOf" srcId="{5DF55427-EAC3-403D-B0B3-50D0005670E7}" destId="{C4363CB0-B32C-4186-8D9C-739F26614003}" srcOrd="0" destOrd="0" presId="urn:microsoft.com/office/officeart/2008/layout/VerticalCurvedList"/>
    <dgm:cxn modelId="{9FD223DA-6527-467A-872A-57E8CB62F5DF}" type="presParOf" srcId="{8267A944-349F-4776-AAE2-996F775AE022}" destId="{7580F0CE-D1A1-4DD7-8669-91513651DED1}" srcOrd="11" destOrd="0" presId="urn:microsoft.com/office/officeart/2008/layout/VerticalCurvedList"/>
    <dgm:cxn modelId="{F05B4FEC-001A-4FAF-9FB9-8F20FC6E16F3}" type="presParOf" srcId="{8267A944-349F-4776-AAE2-996F775AE022}" destId="{0EEA1F48-085A-46B5-A8E5-029B01459AFC}" srcOrd="12" destOrd="0" presId="urn:microsoft.com/office/officeart/2008/layout/VerticalCurvedList"/>
    <dgm:cxn modelId="{02B8CE7B-8162-4A81-8765-5A3F8367D29D}" type="presParOf" srcId="{0EEA1F48-085A-46B5-A8E5-029B01459AFC}" destId="{EDF7D79E-23CC-4554-9C97-E0647E4EBA43}" srcOrd="0" destOrd="0" presId="urn:microsoft.com/office/officeart/2008/layout/VerticalCurvedList"/>
    <dgm:cxn modelId="{A7F34C3F-6CA4-4CF9-9661-426AC95D727D}" type="presParOf" srcId="{8267A944-349F-4776-AAE2-996F775AE022}" destId="{548A9F17-4725-4F43-A2DD-7FCEB011AE66}" srcOrd="13" destOrd="0" presId="urn:microsoft.com/office/officeart/2008/layout/VerticalCurvedList"/>
    <dgm:cxn modelId="{E972C8E5-7D3F-46F1-8B6A-DF43A3D02EBF}" type="presParOf" srcId="{8267A944-349F-4776-AAE2-996F775AE022}" destId="{A40CCC54-0F41-4D38-A7C5-82081C659A34}" srcOrd="14" destOrd="0" presId="urn:microsoft.com/office/officeart/2008/layout/VerticalCurvedList"/>
    <dgm:cxn modelId="{B19E06BA-0CBC-41E0-B5A6-5900CE05CBB7}" type="presParOf" srcId="{A40CCC54-0F41-4D38-A7C5-82081C659A34}" destId="{07B13D19-ECEE-47DC-AECB-01C6E91C12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854A95-E37A-45C7-99DE-48D289EE0E2D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7FFB4C-7D7C-4946-AAEF-8B84FBB0D1E2}">
      <dgm:prSet phldrT="[Texto]" custT="1"/>
      <dgm:spPr/>
      <dgm:t>
        <a:bodyPr/>
        <a:lstStyle/>
        <a:p>
          <a:r>
            <a:rPr lang="pt-BR" sz="2700" dirty="0"/>
            <a:t>Categoria Econômica </a:t>
          </a:r>
          <a:r>
            <a:rPr lang="pt-BR" sz="1400" dirty="0"/>
            <a:t>(art. 12 – Lei 4.320/64)</a:t>
          </a:r>
          <a:endParaRPr lang="pt-BR" sz="2700" dirty="0"/>
        </a:p>
      </dgm:t>
    </dgm:pt>
    <dgm:pt modelId="{2F8DD7EB-C75D-4B12-A9CF-AF71235328D0}" type="parTrans" cxnId="{74300798-9274-4330-A354-632C8C8216F6}">
      <dgm:prSet/>
      <dgm:spPr/>
      <dgm:t>
        <a:bodyPr/>
        <a:lstStyle/>
        <a:p>
          <a:endParaRPr lang="pt-BR"/>
        </a:p>
      </dgm:t>
    </dgm:pt>
    <dgm:pt modelId="{37BCA5B6-DDC5-41A6-9A05-62DFDC79991B}" type="sibTrans" cxnId="{74300798-9274-4330-A354-632C8C8216F6}">
      <dgm:prSet/>
      <dgm:spPr/>
      <dgm:t>
        <a:bodyPr/>
        <a:lstStyle/>
        <a:p>
          <a:endParaRPr lang="pt-BR"/>
        </a:p>
      </dgm:t>
    </dgm:pt>
    <dgm:pt modelId="{99AAA0CE-D283-42F8-85A1-5C2F5E294474}">
      <dgm:prSet phldrT="[Texto]"/>
      <dgm:spPr/>
      <dgm:t>
        <a:bodyPr/>
        <a:lstStyle/>
        <a:p>
          <a:pPr algn="just"/>
          <a:r>
            <a:rPr lang="pt-BR" b="1" dirty="0">
              <a:solidFill>
                <a:srgbClr val="7030A0"/>
              </a:solidFill>
            </a:rPr>
            <a:t>Despesas Correntes:</a:t>
          </a:r>
          <a:r>
            <a:rPr lang="pt-BR" dirty="0"/>
            <a:t> Classificam-se </a:t>
          </a:r>
          <a:r>
            <a:rPr lang="pt-BR" b="0" dirty="0"/>
            <a:t>nessa categoria todas as despesas que </a:t>
          </a:r>
          <a:r>
            <a:rPr lang="pt-BR" b="1" dirty="0">
              <a:solidFill>
                <a:srgbClr val="FF0000"/>
              </a:solidFill>
            </a:rPr>
            <a:t>não contribuem</a:t>
          </a:r>
          <a:r>
            <a:rPr lang="pt-BR" b="0" dirty="0"/>
            <a:t>, diretamente, para a formação ou aquisição de um </a:t>
          </a:r>
          <a:r>
            <a:rPr lang="pt-BR" b="1" dirty="0">
              <a:solidFill>
                <a:srgbClr val="FF0000"/>
              </a:solidFill>
            </a:rPr>
            <a:t>bem de capital.</a:t>
          </a:r>
        </a:p>
      </dgm:t>
    </dgm:pt>
    <dgm:pt modelId="{0C158328-E37B-4392-A161-7D26FD5EF4B0}" type="parTrans" cxnId="{1CC1F797-DF35-4373-A880-D081E20F8968}">
      <dgm:prSet/>
      <dgm:spPr/>
      <dgm:t>
        <a:bodyPr/>
        <a:lstStyle/>
        <a:p>
          <a:endParaRPr lang="pt-BR"/>
        </a:p>
      </dgm:t>
    </dgm:pt>
    <dgm:pt modelId="{2E96B4CA-1F20-4FA1-8612-6D643477C9EB}" type="sibTrans" cxnId="{1CC1F797-DF35-4373-A880-D081E20F8968}">
      <dgm:prSet/>
      <dgm:spPr/>
      <dgm:t>
        <a:bodyPr/>
        <a:lstStyle/>
        <a:p>
          <a:endParaRPr lang="pt-BR"/>
        </a:p>
      </dgm:t>
    </dgm:pt>
    <dgm:pt modelId="{314E653A-319A-4171-B54F-7C2F9D4CB5DC}">
      <dgm:prSet phldrT="[Texto]"/>
      <dgm:spPr/>
      <dgm:t>
        <a:bodyPr/>
        <a:lstStyle/>
        <a:p>
          <a:pPr algn="just"/>
          <a:r>
            <a:rPr lang="pt-BR" b="1" dirty="0">
              <a:solidFill>
                <a:srgbClr val="00B050"/>
              </a:solidFill>
            </a:rPr>
            <a:t>Despesas de Capital:</a:t>
          </a:r>
          <a:r>
            <a:rPr lang="pt-BR" dirty="0">
              <a:solidFill>
                <a:srgbClr val="00B050"/>
              </a:solidFill>
            </a:rPr>
            <a:t> </a:t>
          </a:r>
          <a:r>
            <a:rPr lang="pt-BR" dirty="0"/>
            <a:t>Classificam-se nessa categoria aquelas despesas que </a:t>
          </a:r>
          <a:r>
            <a:rPr lang="pt-BR" b="1" dirty="0">
              <a:solidFill>
                <a:srgbClr val="FF0000"/>
              </a:solidFill>
            </a:rPr>
            <a:t>contribuem</a:t>
          </a:r>
          <a:r>
            <a:rPr lang="pt-BR" b="1" dirty="0"/>
            <a:t>, </a:t>
          </a:r>
          <a:r>
            <a:rPr lang="pt-BR" dirty="0"/>
            <a:t>diretamente,</a:t>
          </a:r>
          <a:r>
            <a:rPr lang="pt-BR" b="1" dirty="0"/>
            <a:t> </a:t>
          </a:r>
          <a:r>
            <a:rPr lang="pt-BR" b="0" dirty="0"/>
            <a:t>para a formação ou aquisição de um </a:t>
          </a:r>
          <a:r>
            <a:rPr lang="pt-BR" b="1" dirty="0">
              <a:solidFill>
                <a:srgbClr val="FF0000"/>
              </a:solidFill>
            </a:rPr>
            <a:t>bem de capital</a:t>
          </a:r>
          <a:r>
            <a:rPr lang="pt-BR" b="1" dirty="0"/>
            <a:t>.</a:t>
          </a:r>
          <a:endParaRPr lang="pt-BR" dirty="0"/>
        </a:p>
      </dgm:t>
    </dgm:pt>
    <dgm:pt modelId="{6579B7B3-2DA8-43DA-8E0F-39BFDDCF9F12}" type="parTrans" cxnId="{AE4A5EA6-A0C5-4B13-A2CE-21B36D6C0EA9}">
      <dgm:prSet/>
      <dgm:spPr/>
      <dgm:t>
        <a:bodyPr/>
        <a:lstStyle/>
        <a:p>
          <a:endParaRPr lang="pt-BR"/>
        </a:p>
      </dgm:t>
    </dgm:pt>
    <dgm:pt modelId="{32B3E602-0B1D-4181-94CF-166C6A4E5B57}" type="sibTrans" cxnId="{AE4A5EA6-A0C5-4B13-A2CE-21B36D6C0EA9}">
      <dgm:prSet/>
      <dgm:spPr/>
      <dgm:t>
        <a:bodyPr/>
        <a:lstStyle/>
        <a:p>
          <a:endParaRPr lang="pt-BR"/>
        </a:p>
      </dgm:t>
    </dgm:pt>
    <dgm:pt modelId="{7A667BDE-669E-4132-8279-4F0FFCC4E581}" type="pres">
      <dgm:prSet presAssocID="{E4854A95-E37A-45C7-99DE-48D289EE0E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22852B1-B027-467B-AA52-A63BC34B32F3}" type="pres">
      <dgm:prSet presAssocID="{B77FFB4C-7D7C-4946-AAEF-8B84FBB0D1E2}" presName="thickLine" presStyleLbl="alignNode1" presStyleIdx="0" presStyleCnt="1"/>
      <dgm:spPr/>
    </dgm:pt>
    <dgm:pt modelId="{893FCAFC-10A6-4F16-B14D-2D0B056BE8F2}" type="pres">
      <dgm:prSet presAssocID="{B77FFB4C-7D7C-4946-AAEF-8B84FBB0D1E2}" presName="horz1" presStyleCnt="0"/>
      <dgm:spPr/>
    </dgm:pt>
    <dgm:pt modelId="{E8135D73-A513-49EC-AB89-FB7336A00F90}" type="pres">
      <dgm:prSet presAssocID="{B77FFB4C-7D7C-4946-AAEF-8B84FBB0D1E2}" presName="tx1" presStyleLbl="revTx" presStyleIdx="0" presStyleCnt="3" custScaleX="110926"/>
      <dgm:spPr/>
      <dgm:t>
        <a:bodyPr/>
        <a:lstStyle/>
        <a:p>
          <a:endParaRPr lang="pt-BR"/>
        </a:p>
      </dgm:t>
    </dgm:pt>
    <dgm:pt modelId="{BEA6DB60-9593-429D-9B7B-62315A4493B3}" type="pres">
      <dgm:prSet presAssocID="{B77FFB4C-7D7C-4946-AAEF-8B84FBB0D1E2}" presName="vert1" presStyleCnt="0"/>
      <dgm:spPr/>
    </dgm:pt>
    <dgm:pt modelId="{06B7A8DB-58C3-4258-A1D9-2BFE0A1CBE28}" type="pres">
      <dgm:prSet presAssocID="{99AAA0CE-D283-42F8-85A1-5C2F5E294474}" presName="vertSpace2a" presStyleCnt="0"/>
      <dgm:spPr/>
    </dgm:pt>
    <dgm:pt modelId="{49432CF2-A7D2-4C2C-890A-3CE84DD1E64B}" type="pres">
      <dgm:prSet presAssocID="{99AAA0CE-D283-42F8-85A1-5C2F5E294474}" presName="horz2" presStyleCnt="0"/>
      <dgm:spPr/>
    </dgm:pt>
    <dgm:pt modelId="{27099397-A91E-4753-A499-70458A951041}" type="pres">
      <dgm:prSet presAssocID="{99AAA0CE-D283-42F8-85A1-5C2F5E294474}" presName="horzSpace2" presStyleCnt="0"/>
      <dgm:spPr/>
    </dgm:pt>
    <dgm:pt modelId="{1751E43F-F914-42E1-88F0-B23CC91BEEF2}" type="pres">
      <dgm:prSet presAssocID="{99AAA0CE-D283-42F8-85A1-5C2F5E294474}" presName="tx2" presStyleLbl="revTx" presStyleIdx="1" presStyleCnt="3"/>
      <dgm:spPr/>
      <dgm:t>
        <a:bodyPr/>
        <a:lstStyle/>
        <a:p>
          <a:endParaRPr lang="pt-BR"/>
        </a:p>
      </dgm:t>
    </dgm:pt>
    <dgm:pt modelId="{E54AD9E8-445C-4920-B9A6-2F9899F3BECE}" type="pres">
      <dgm:prSet presAssocID="{99AAA0CE-D283-42F8-85A1-5C2F5E294474}" presName="vert2" presStyleCnt="0"/>
      <dgm:spPr/>
    </dgm:pt>
    <dgm:pt modelId="{DAF20CA6-6E94-4BFA-9D7F-80F32EB51C93}" type="pres">
      <dgm:prSet presAssocID="{99AAA0CE-D283-42F8-85A1-5C2F5E294474}" presName="thinLine2b" presStyleLbl="callout" presStyleIdx="0" presStyleCnt="2"/>
      <dgm:spPr/>
    </dgm:pt>
    <dgm:pt modelId="{75D73B0E-10F7-444A-9A9F-A91626076627}" type="pres">
      <dgm:prSet presAssocID="{99AAA0CE-D283-42F8-85A1-5C2F5E294474}" presName="vertSpace2b" presStyleCnt="0"/>
      <dgm:spPr/>
    </dgm:pt>
    <dgm:pt modelId="{284A6C07-201D-495F-9A1F-631ABE1A37B0}" type="pres">
      <dgm:prSet presAssocID="{314E653A-319A-4171-B54F-7C2F9D4CB5DC}" presName="horz2" presStyleCnt="0"/>
      <dgm:spPr/>
    </dgm:pt>
    <dgm:pt modelId="{1D9C6DDD-21A1-42C3-888E-EB51D4856CD4}" type="pres">
      <dgm:prSet presAssocID="{314E653A-319A-4171-B54F-7C2F9D4CB5DC}" presName="horzSpace2" presStyleCnt="0"/>
      <dgm:spPr/>
    </dgm:pt>
    <dgm:pt modelId="{C0C4B0F4-C975-497D-9AAA-06E7E782FEEF}" type="pres">
      <dgm:prSet presAssocID="{314E653A-319A-4171-B54F-7C2F9D4CB5DC}" presName="tx2" presStyleLbl="revTx" presStyleIdx="2" presStyleCnt="3"/>
      <dgm:spPr/>
      <dgm:t>
        <a:bodyPr/>
        <a:lstStyle/>
        <a:p>
          <a:endParaRPr lang="pt-BR"/>
        </a:p>
      </dgm:t>
    </dgm:pt>
    <dgm:pt modelId="{ACFFBA91-A787-4488-BBAD-6DF7CF20093F}" type="pres">
      <dgm:prSet presAssocID="{314E653A-319A-4171-B54F-7C2F9D4CB5DC}" presName="vert2" presStyleCnt="0"/>
      <dgm:spPr/>
    </dgm:pt>
    <dgm:pt modelId="{EF895638-F7B0-41EA-AB24-F8C2295EB5EB}" type="pres">
      <dgm:prSet presAssocID="{314E653A-319A-4171-B54F-7C2F9D4CB5DC}" presName="thinLine2b" presStyleLbl="callout" presStyleIdx="1" presStyleCnt="2"/>
      <dgm:spPr/>
    </dgm:pt>
    <dgm:pt modelId="{2743BEEB-57BB-4799-8A02-F9474034CFEF}" type="pres">
      <dgm:prSet presAssocID="{314E653A-319A-4171-B54F-7C2F9D4CB5DC}" presName="vertSpace2b" presStyleCnt="0"/>
      <dgm:spPr/>
    </dgm:pt>
  </dgm:ptLst>
  <dgm:cxnLst>
    <dgm:cxn modelId="{9520BB37-C2F5-4723-A3D8-181CDBDD2B39}" type="presOf" srcId="{B77FFB4C-7D7C-4946-AAEF-8B84FBB0D1E2}" destId="{E8135D73-A513-49EC-AB89-FB7336A00F90}" srcOrd="0" destOrd="0" presId="urn:microsoft.com/office/officeart/2008/layout/LinedList"/>
    <dgm:cxn modelId="{466667C5-A947-482D-8936-116BDF5510D3}" type="presOf" srcId="{99AAA0CE-D283-42F8-85A1-5C2F5E294474}" destId="{1751E43F-F914-42E1-88F0-B23CC91BEEF2}" srcOrd="0" destOrd="0" presId="urn:microsoft.com/office/officeart/2008/layout/LinedList"/>
    <dgm:cxn modelId="{AE4A5EA6-A0C5-4B13-A2CE-21B36D6C0EA9}" srcId="{B77FFB4C-7D7C-4946-AAEF-8B84FBB0D1E2}" destId="{314E653A-319A-4171-B54F-7C2F9D4CB5DC}" srcOrd="1" destOrd="0" parTransId="{6579B7B3-2DA8-43DA-8E0F-39BFDDCF9F12}" sibTransId="{32B3E602-0B1D-4181-94CF-166C6A4E5B57}"/>
    <dgm:cxn modelId="{1CC1F797-DF35-4373-A880-D081E20F8968}" srcId="{B77FFB4C-7D7C-4946-AAEF-8B84FBB0D1E2}" destId="{99AAA0CE-D283-42F8-85A1-5C2F5E294474}" srcOrd="0" destOrd="0" parTransId="{0C158328-E37B-4392-A161-7D26FD5EF4B0}" sibTransId="{2E96B4CA-1F20-4FA1-8612-6D643477C9EB}"/>
    <dgm:cxn modelId="{74300798-9274-4330-A354-632C8C8216F6}" srcId="{E4854A95-E37A-45C7-99DE-48D289EE0E2D}" destId="{B77FFB4C-7D7C-4946-AAEF-8B84FBB0D1E2}" srcOrd="0" destOrd="0" parTransId="{2F8DD7EB-C75D-4B12-A9CF-AF71235328D0}" sibTransId="{37BCA5B6-DDC5-41A6-9A05-62DFDC79991B}"/>
    <dgm:cxn modelId="{626EE56E-B69B-4A38-A097-970374CED41F}" type="presOf" srcId="{314E653A-319A-4171-B54F-7C2F9D4CB5DC}" destId="{C0C4B0F4-C975-497D-9AAA-06E7E782FEEF}" srcOrd="0" destOrd="0" presId="urn:microsoft.com/office/officeart/2008/layout/LinedList"/>
    <dgm:cxn modelId="{35DC14B4-ACB9-42EB-B281-5DCEC7F15EDD}" type="presOf" srcId="{E4854A95-E37A-45C7-99DE-48D289EE0E2D}" destId="{7A667BDE-669E-4132-8279-4F0FFCC4E581}" srcOrd="0" destOrd="0" presId="urn:microsoft.com/office/officeart/2008/layout/LinedList"/>
    <dgm:cxn modelId="{6E3BF5B5-0B34-49DA-940C-8F69D3DE8E14}" type="presParOf" srcId="{7A667BDE-669E-4132-8279-4F0FFCC4E581}" destId="{022852B1-B027-467B-AA52-A63BC34B32F3}" srcOrd="0" destOrd="0" presId="urn:microsoft.com/office/officeart/2008/layout/LinedList"/>
    <dgm:cxn modelId="{939D8951-A3C5-4216-9611-AFD65FA35243}" type="presParOf" srcId="{7A667BDE-669E-4132-8279-4F0FFCC4E581}" destId="{893FCAFC-10A6-4F16-B14D-2D0B056BE8F2}" srcOrd="1" destOrd="0" presId="urn:microsoft.com/office/officeart/2008/layout/LinedList"/>
    <dgm:cxn modelId="{8CDEA695-61D1-44DE-866F-6D8E9FDD65EE}" type="presParOf" srcId="{893FCAFC-10A6-4F16-B14D-2D0B056BE8F2}" destId="{E8135D73-A513-49EC-AB89-FB7336A00F90}" srcOrd="0" destOrd="0" presId="urn:microsoft.com/office/officeart/2008/layout/LinedList"/>
    <dgm:cxn modelId="{B864DE69-64C5-4F5B-B4E0-4874FC95AE60}" type="presParOf" srcId="{893FCAFC-10A6-4F16-B14D-2D0B056BE8F2}" destId="{BEA6DB60-9593-429D-9B7B-62315A4493B3}" srcOrd="1" destOrd="0" presId="urn:microsoft.com/office/officeart/2008/layout/LinedList"/>
    <dgm:cxn modelId="{3F579AD0-A7F6-45B6-893F-742675A652AE}" type="presParOf" srcId="{BEA6DB60-9593-429D-9B7B-62315A4493B3}" destId="{06B7A8DB-58C3-4258-A1D9-2BFE0A1CBE28}" srcOrd="0" destOrd="0" presId="urn:microsoft.com/office/officeart/2008/layout/LinedList"/>
    <dgm:cxn modelId="{0B38EB78-AFEA-4114-B8DC-C539B2DCEF8A}" type="presParOf" srcId="{BEA6DB60-9593-429D-9B7B-62315A4493B3}" destId="{49432CF2-A7D2-4C2C-890A-3CE84DD1E64B}" srcOrd="1" destOrd="0" presId="urn:microsoft.com/office/officeart/2008/layout/LinedList"/>
    <dgm:cxn modelId="{95850D01-D42B-4E14-BDF8-A3886330A8BF}" type="presParOf" srcId="{49432CF2-A7D2-4C2C-890A-3CE84DD1E64B}" destId="{27099397-A91E-4753-A499-70458A951041}" srcOrd="0" destOrd="0" presId="urn:microsoft.com/office/officeart/2008/layout/LinedList"/>
    <dgm:cxn modelId="{D955DFA3-1B71-459C-ACC3-59974F6E5165}" type="presParOf" srcId="{49432CF2-A7D2-4C2C-890A-3CE84DD1E64B}" destId="{1751E43F-F914-42E1-88F0-B23CC91BEEF2}" srcOrd="1" destOrd="0" presId="urn:microsoft.com/office/officeart/2008/layout/LinedList"/>
    <dgm:cxn modelId="{1825F80E-92B1-4048-B64F-59558943E865}" type="presParOf" srcId="{49432CF2-A7D2-4C2C-890A-3CE84DD1E64B}" destId="{E54AD9E8-445C-4920-B9A6-2F9899F3BECE}" srcOrd="2" destOrd="0" presId="urn:microsoft.com/office/officeart/2008/layout/LinedList"/>
    <dgm:cxn modelId="{6A9371BC-5F5A-4F98-9614-174512D49EF4}" type="presParOf" srcId="{BEA6DB60-9593-429D-9B7B-62315A4493B3}" destId="{DAF20CA6-6E94-4BFA-9D7F-80F32EB51C93}" srcOrd="2" destOrd="0" presId="urn:microsoft.com/office/officeart/2008/layout/LinedList"/>
    <dgm:cxn modelId="{7F36A7A2-BB6C-4E70-9675-F7971F5408AF}" type="presParOf" srcId="{BEA6DB60-9593-429D-9B7B-62315A4493B3}" destId="{75D73B0E-10F7-444A-9A9F-A91626076627}" srcOrd="3" destOrd="0" presId="urn:microsoft.com/office/officeart/2008/layout/LinedList"/>
    <dgm:cxn modelId="{B731481C-FB99-4F72-90DD-25FB8B04F71A}" type="presParOf" srcId="{BEA6DB60-9593-429D-9B7B-62315A4493B3}" destId="{284A6C07-201D-495F-9A1F-631ABE1A37B0}" srcOrd="4" destOrd="0" presId="urn:microsoft.com/office/officeart/2008/layout/LinedList"/>
    <dgm:cxn modelId="{B041DF84-2CD7-4955-A98E-25DA21D1DD35}" type="presParOf" srcId="{284A6C07-201D-495F-9A1F-631ABE1A37B0}" destId="{1D9C6DDD-21A1-42C3-888E-EB51D4856CD4}" srcOrd="0" destOrd="0" presId="urn:microsoft.com/office/officeart/2008/layout/LinedList"/>
    <dgm:cxn modelId="{9A18BEA1-D05B-462C-985E-C9E11D4409EE}" type="presParOf" srcId="{284A6C07-201D-495F-9A1F-631ABE1A37B0}" destId="{C0C4B0F4-C975-497D-9AAA-06E7E782FEEF}" srcOrd="1" destOrd="0" presId="urn:microsoft.com/office/officeart/2008/layout/LinedList"/>
    <dgm:cxn modelId="{8CB9C3F8-78BE-47A4-832C-D3DBEC6A05C5}" type="presParOf" srcId="{284A6C07-201D-495F-9A1F-631ABE1A37B0}" destId="{ACFFBA91-A787-4488-BBAD-6DF7CF20093F}" srcOrd="2" destOrd="0" presId="urn:microsoft.com/office/officeart/2008/layout/LinedList"/>
    <dgm:cxn modelId="{A2F0DE67-311B-43D9-BC9F-CCE24AF16215}" type="presParOf" srcId="{BEA6DB60-9593-429D-9B7B-62315A4493B3}" destId="{EF895638-F7B0-41EA-AB24-F8C2295EB5EB}" srcOrd="5" destOrd="0" presId="urn:microsoft.com/office/officeart/2008/layout/LinedList"/>
    <dgm:cxn modelId="{4FD09F7C-298E-4D33-81F2-1B5C42D77F3C}" type="presParOf" srcId="{BEA6DB60-9593-429D-9B7B-62315A4493B3}" destId="{2743BEEB-57BB-4799-8A02-F9474034CFE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854A95-E37A-45C7-99DE-48D289EE0E2D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7FFB4C-7D7C-4946-AAEF-8B84FBB0D1E2}">
      <dgm:prSet phldrT="[Texto]" custT="1"/>
      <dgm:spPr/>
      <dgm:t>
        <a:bodyPr/>
        <a:lstStyle/>
        <a:p>
          <a:pPr algn="just"/>
          <a:r>
            <a:rPr lang="pt-BR" sz="2700" dirty="0"/>
            <a:t>Grupo de Natureza de Despesa  </a:t>
          </a:r>
        </a:p>
        <a:p>
          <a:pPr algn="just"/>
          <a:endParaRPr lang="pt-BR" sz="2700" dirty="0">
            <a:solidFill>
              <a:schemeClr val="bg2">
                <a:lumMod val="25000"/>
              </a:schemeClr>
            </a:solidFill>
          </a:endParaRPr>
        </a:p>
      </dgm:t>
    </dgm:pt>
    <dgm:pt modelId="{2F8DD7EB-C75D-4B12-A9CF-AF71235328D0}" type="parTrans" cxnId="{74300798-9274-4330-A354-632C8C8216F6}">
      <dgm:prSet/>
      <dgm:spPr/>
      <dgm:t>
        <a:bodyPr/>
        <a:lstStyle/>
        <a:p>
          <a:endParaRPr lang="pt-BR"/>
        </a:p>
      </dgm:t>
    </dgm:pt>
    <dgm:pt modelId="{37BCA5B6-DDC5-41A6-9A05-62DFDC79991B}" type="sibTrans" cxnId="{74300798-9274-4330-A354-632C8C8216F6}">
      <dgm:prSet/>
      <dgm:spPr/>
      <dgm:t>
        <a:bodyPr/>
        <a:lstStyle/>
        <a:p>
          <a:endParaRPr lang="pt-BR"/>
        </a:p>
      </dgm:t>
    </dgm:pt>
    <dgm:pt modelId="{99AAA0CE-D283-42F8-85A1-5C2F5E294474}">
      <dgm:prSet phldrT="[Texto]" custT="1"/>
      <dgm:spPr/>
      <dgm:t>
        <a:bodyPr/>
        <a:lstStyle/>
        <a:p>
          <a:pPr algn="just"/>
          <a:r>
            <a:rPr lang="pt-BR" sz="3200" b="1" dirty="0">
              <a:solidFill>
                <a:srgbClr val="7030A0"/>
              </a:solidFill>
            </a:rPr>
            <a:t>Despesas Correntes</a:t>
          </a:r>
          <a:endParaRPr lang="pt-BR" sz="3200" b="1" dirty="0">
            <a:solidFill>
              <a:srgbClr val="FF0000"/>
            </a:solidFill>
          </a:endParaRPr>
        </a:p>
      </dgm:t>
    </dgm:pt>
    <dgm:pt modelId="{0C158328-E37B-4392-A161-7D26FD5EF4B0}" type="parTrans" cxnId="{1CC1F797-DF35-4373-A880-D081E20F8968}">
      <dgm:prSet/>
      <dgm:spPr/>
      <dgm:t>
        <a:bodyPr/>
        <a:lstStyle/>
        <a:p>
          <a:endParaRPr lang="pt-BR"/>
        </a:p>
      </dgm:t>
    </dgm:pt>
    <dgm:pt modelId="{2E96B4CA-1F20-4FA1-8612-6D643477C9EB}" type="sibTrans" cxnId="{1CC1F797-DF35-4373-A880-D081E20F8968}">
      <dgm:prSet/>
      <dgm:spPr/>
      <dgm:t>
        <a:bodyPr/>
        <a:lstStyle/>
        <a:p>
          <a:endParaRPr lang="pt-BR"/>
        </a:p>
      </dgm:t>
    </dgm:pt>
    <dgm:pt modelId="{314E653A-319A-4171-B54F-7C2F9D4CB5DC}">
      <dgm:prSet phldrT="[Texto]" custT="1"/>
      <dgm:spPr/>
      <dgm:t>
        <a:bodyPr/>
        <a:lstStyle/>
        <a:p>
          <a:pPr algn="just"/>
          <a:r>
            <a:rPr lang="pt-BR" sz="3200" b="1" dirty="0">
              <a:solidFill>
                <a:srgbClr val="00B050"/>
              </a:solidFill>
            </a:rPr>
            <a:t>Despesas de Capital</a:t>
          </a:r>
          <a:endParaRPr lang="pt-BR" sz="3200" dirty="0"/>
        </a:p>
      </dgm:t>
    </dgm:pt>
    <dgm:pt modelId="{6579B7B3-2DA8-43DA-8E0F-39BFDDCF9F12}" type="parTrans" cxnId="{AE4A5EA6-A0C5-4B13-A2CE-21B36D6C0EA9}">
      <dgm:prSet/>
      <dgm:spPr/>
      <dgm:t>
        <a:bodyPr/>
        <a:lstStyle/>
        <a:p>
          <a:endParaRPr lang="pt-BR"/>
        </a:p>
      </dgm:t>
    </dgm:pt>
    <dgm:pt modelId="{32B3E602-0B1D-4181-94CF-166C6A4E5B57}" type="sibTrans" cxnId="{AE4A5EA6-A0C5-4B13-A2CE-21B36D6C0EA9}">
      <dgm:prSet/>
      <dgm:spPr/>
      <dgm:t>
        <a:bodyPr/>
        <a:lstStyle/>
        <a:p>
          <a:endParaRPr lang="pt-BR"/>
        </a:p>
      </dgm:t>
    </dgm:pt>
    <dgm:pt modelId="{0BE451F8-3DA9-4EB2-B686-B58F3E342D4B}">
      <dgm:prSet phldrT="[Texto]" custT="1"/>
      <dgm:spPr/>
      <dgm:t>
        <a:bodyPr/>
        <a:lstStyle/>
        <a:p>
          <a:pPr algn="just"/>
          <a:r>
            <a:rPr lang="pt-BR" sz="2800" b="0" dirty="0">
              <a:solidFill>
                <a:schemeClr val="tx1"/>
              </a:solidFill>
            </a:rPr>
            <a:t>Pessoal e Encargos Sociais </a:t>
          </a:r>
          <a:r>
            <a:rPr lang="pt-BR" sz="1400" b="0" dirty="0">
              <a:solidFill>
                <a:schemeClr val="tx1"/>
              </a:solidFill>
            </a:rPr>
            <a:t>Art. 18 - LRF</a:t>
          </a:r>
          <a:endParaRPr lang="pt-BR" sz="2000" b="0" dirty="0">
            <a:solidFill>
              <a:schemeClr val="tx1"/>
            </a:solidFill>
          </a:endParaRPr>
        </a:p>
      </dgm:t>
    </dgm:pt>
    <dgm:pt modelId="{8DCCFBC8-348E-4AE4-ACFA-072A930C7528}" type="parTrans" cxnId="{1204EDA3-0AB5-428D-9945-D47D66D9ED89}">
      <dgm:prSet/>
      <dgm:spPr/>
      <dgm:t>
        <a:bodyPr/>
        <a:lstStyle/>
        <a:p>
          <a:endParaRPr lang="pt-BR"/>
        </a:p>
      </dgm:t>
    </dgm:pt>
    <dgm:pt modelId="{6E309ACA-853A-4456-B966-FC72A02FF9AA}" type="sibTrans" cxnId="{1204EDA3-0AB5-428D-9945-D47D66D9ED89}">
      <dgm:prSet/>
      <dgm:spPr/>
      <dgm:t>
        <a:bodyPr/>
        <a:lstStyle/>
        <a:p>
          <a:endParaRPr lang="pt-BR"/>
        </a:p>
      </dgm:t>
    </dgm:pt>
    <dgm:pt modelId="{74143E59-4829-4102-A389-C36DCB3F5065}">
      <dgm:prSet phldrT="[Texto]"/>
      <dgm:spPr/>
      <dgm:t>
        <a:bodyPr/>
        <a:lstStyle/>
        <a:p>
          <a:pPr algn="just"/>
          <a:r>
            <a:rPr lang="pt-BR" b="0" dirty="0">
              <a:solidFill>
                <a:schemeClr val="tx1"/>
              </a:solidFill>
            </a:rPr>
            <a:t>Juros e Encargos da Dívida</a:t>
          </a:r>
        </a:p>
      </dgm:t>
    </dgm:pt>
    <dgm:pt modelId="{F26C09DD-045C-446C-BC45-309D9AD3D1E4}" type="parTrans" cxnId="{EA8D8144-E1F3-4AAE-B9A8-7D40D46CDF08}">
      <dgm:prSet/>
      <dgm:spPr/>
      <dgm:t>
        <a:bodyPr/>
        <a:lstStyle/>
        <a:p>
          <a:endParaRPr lang="pt-BR"/>
        </a:p>
      </dgm:t>
    </dgm:pt>
    <dgm:pt modelId="{0A229843-EDF0-4452-9628-2AB98C7F32E9}" type="sibTrans" cxnId="{EA8D8144-E1F3-4AAE-B9A8-7D40D46CDF08}">
      <dgm:prSet/>
      <dgm:spPr/>
      <dgm:t>
        <a:bodyPr/>
        <a:lstStyle/>
        <a:p>
          <a:endParaRPr lang="pt-BR"/>
        </a:p>
      </dgm:t>
    </dgm:pt>
    <dgm:pt modelId="{59ADD258-F7E4-4EAF-9C9C-0EA22B21352B}">
      <dgm:prSet phldrT="[Texto]"/>
      <dgm:spPr/>
      <dgm:t>
        <a:bodyPr/>
        <a:lstStyle/>
        <a:p>
          <a:pPr algn="just"/>
          <a:r>
            <a:rPr lang="pt-BR" b="0" dirty="0">
              <a:solidFill>
                <a:schemeClr val="tx1"/>
              </a:solidFill>
            </a:rPr>
            <a:t>Outras Despesas Correntes</a:t>
          </a:r>
        </a:p>
      </dgm:t>
    </dgm:pt>
    <dgm:pt modelId="{A423D264-A24D-4B7E-BE27-DF3D696A6B92}" type="parTrans" cxnId="{013FF9DD-3BFB-4057-86CF-EAA4D65C74A3}">
      <dgm:prSet/>
      <dgm:spPr/>
      <dgm:t>
        <a:bodyPr/>
        <a:lstStyle/>
        <a:p>
          <a:endParaRPr lang="pt-BR"/>
        </a:p>
      </dgm:t>
    </dgm:pt>
    <dgm:pt modelId="{A0162C34-D7B9-4128-A689-DF02F1AE34A9}" type="sibTrans" cxnId="{013FF9DD-3BFB-4057-86CF-EAA4D65C74A3}">
      <dgm:prSet/>
      <dgm:spPr/>
      <dgm:t>
        <a:bodyPr/>
        <a:lstStyle/>
        <a:p>
          <a:endParaRPr lang="pt-BR"/>
        </a:p>
      </dgm:t>
    </dgm:pt>
    <dgm:pt modelId="{F1923F9F-DFAF-4BA0-9491-1F5DBE8EAB64}">
      <dgm:prSet phldrT="[Texto]" custT="1"/>
      <dgm:spPr/>
      <dgm:t>
        <a:bodyPr/>
        <a:lstStyle/>
        <a:p>
          <a:pPr algn="just"/>
          <a:r>
            <a:rPr lang="pt-BR" sz="3200" dirty="0"/>
            <a:t>Investimentos</a:t>
          </a:r>
          <a:r>
            <a:rPr lang="pt-BR" sz="3600" dirty="0"/>
            <a:t> </a:t>
          </a:r>
          <a:r>
            <a:rPr lang="pt-BR" sz="1600" dirty="0"/>
            <a:t>(aquisição/construção novos)</a:t>
          </a:r>
          <a:endParaRPr lang="pt-BR" sz="2000" dirty="0"/>
        </a:p>
      </dgm:t>
    </dgm:pt>
    <dgm:pt modelId="{69093999-D913-438D-BBEA-1BB0BCFFD68D}" type="parTrans" cxnId="{0AAB33C1-C1AF-4DE6-ADD7-BAEBEF1BF046}">
      <dgm:prSet/>
      <dgm:spPr/>
      <dgm:t>
        <a:bodyPr/>
        <a:lstStyle/>
        <a:p>
          <a:endParaRPr lang="pt-BR"/>
        </a:p>
      </dgm:t>
    </dgm:pt>
    <dgm:pt modelId="{88A0BE8E-4CDB-460F-AD41-C4878D6EB216}" type="sibTrans" cxnId="{0AAB33C1-C1AF-4DE6-ADD7-BAEBEF1BF046}">
      <dgm:prSet/>
      <dgm:spPr/>
      <dgm:t>
        <a:bodyPr/>
        <a:lstStyle/>
        <a:p>
          <a:endParaRPr lang="pt-BR"/>
        </a:p>
      </dgm:t>
    </dgm:pt>
    <dgm:pt modelId="{31854D93-023E-4381-94EB-5538BD28E1CB}">
      <dgm:prSet phldrT="[Texto]" custT="1"/>
      <dgm:spPr/>
      <dgm:t>
        <a:bodyPr/>
        <a:lstStyle/>
        <a:p>
          <a:pPr algn="just"/>
          <a:r>
            <a:rPr lang="pt-BR" sz="2800" dirty="0"/>
            <a:t>Inversões</a:t>
          </a:r>
          <a:r>
            <a:rPr lang="pt-BR" sz="3200" dirty="0"/>
            <a:t> </a:t>
          </a:r>
          <a:r>
            <a:rPr lang="pt-BR" sz="2800" dirty="0"/>
            <a:t>Financeiras</a:t>
          </a:r>
          <a:r>
            <a:rPr lang="pt-BR" sz="3200" dirty="0"/>
            <a:t> </a:t>
          </a:r>
          <a:r>
            <a:rPr lang="pt-BR" sz="1600" dirty="0"/>
            <a:t>(aquisição já em uso)</a:t>
          </a:r>
          <a:endParaRPr lang="pt-BR" sz="2300" dirty="0"/>
        </a:p>
      </dgm:t>
    </dgm:pt>
    <dgm:pt modelId="{AD844ABE-B7BB-4BA7-941A-DC0D505DABFD}" type="parTrans" cxnId="{78BEC028-AA92-4CDC-BBEB-C67FF0B56B22}">
      <dgm:prSet/>
      <dgm:spPr/>
      <dgm:t>
        <a:bodyPr/>
        <a:lstStyle/>
        <a:p>
          <a:endParaRPr lang="pt-BR"/>
        </a:p>
      </dgm:t>
    </dgm:pt>
    <dgm:pt modelId="{23AAAB45-BEC9-4115-A9DA-F356D16A0831}" type="sibTrans" cxnId="{78BEC028-AA92-4CDC-BBEB-C67FF0B56B22}">
      <dgm:prSet/>
      <dgm:spPr/>
      <dgm:t>
        <a:bodyPr/>
        <a:lstStyle/>
        <a:p>
          <a:endParaRPr lang="pt-BR"/>
        </a:p>
      </dgm:t>
    </dgm:pt>
    <dgm:pt modelId="{B5314FDB-2883-4B14-B02B-61295BF24E5E}">
      <dgm:prSet phldrT="[Texto]" custT="1"/>
      <dgm:spPr/>
      <dgm:t>
        <a:bodyPr/>
        <a:lstStyle/>
        <a:p>
          <a:pPr algn="just"/>
          <a:r>
            <a:rPr lang="pt-BR" sz="2800" dirty="0"/>
            <a:t>Amortização da Dívida</a:t>
          </a:r>
        </a:p>
      </dgm:t>
    </dgm:pt>
    <dgm:pt modelId="{AE2E7DF2-3157-4AF4-8CD0-21A425D9A9AA}" type="parTrans" cxnId="{71D822EC-D97C-4165-BF34-44D2AD98433A}">
      <dgm:prSet/>
      <dgm:spPr/>
      <dgm:t>
        <a:bodyPr/>
        <a:lstStyle/>
        <a:p>
          <a:endParaRPr lang="pt-BR"/>
        </a:p>
      </dgm:t>
    </dgm:pt>
    <dgm:pt modelId="{98FC1001-CC15-4289-B878-948569C319F8}" type="sibTrans" cxnId="{71D822EC-D97C-4165-BF34-44D2AD98433A}">
      <dgm:prSet/>
      <dgm:spPr/>
      <dgm:t>
        <a:bodyPr/>
        <a:lstStyle/>
        <a:p>
          <a:endParaRPr lang="pt-BR"/>
        </a:p>
      </dgm:t>
    </dgm:pt>
    <dgm:pt modelId="{7A667BDE-669E-4132-8279-4F0FFCC4E581}" type="pres">
      <dgm:prSet presAssocID="{E4854A95-E37A-45C7-99DE-48D289EE0E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22852B1-B027-467B-AA52-A63BC34B32F3}" type="pres">
      <dgm:prSet presAssocID="{B77FFB4C-7D7C-4946-AAEF-8B84FBB0D1E2}" presName="thickLine" presStyleLbl="alignNode1" presStyleIdx="0" presStyleCnt="1"/>
      <dgm:spPr/>
    </dgm:pt>
    <dgm:pt modelId="{893FCAFC-10A6-4F16-B14D-2D0B056BE8F2}" type="pres">
      <dgm:prSet presAssocID="{B77FFB4C-7D7C-4946-AAEF-8B84FBB0D1E2}" presName="horz1" presStyleCnt="0"/>
      <dgm:spPr/>
    </dgm:pt>
    <dgm:pt modelId="{E8135D73-A513-49EC-AB89-FB7336A00F90}" type="pres">
      <dgm:prSet presAssocID="{B77FFB4C-7D7C-4946-AAEF-8B84FBB0D1E2}" presName="tx1" presStyleLbl="revTx" presStyleIdx="0" presStyleCnt="9" custScaleX="86615"/>
      <dgm:spPr/>
      <dgm:t>
        <a:bodyPr/>
        <a:lstStyle/>
        <a:p>
          <a:endParaRPr lang="pt-BR"/>
        </a:p>
      </dgm:t>
    </dgm:pt>
    <dgm:pt modelId="{BEA6DB60-9593-429D-9B7B-62315A4493B3}" type="pres">
      <dgm:prSet presAssocID="{B77FFB4C-7D7C-4946-AAEF-8B84FBB0D1E2}" presName="vert1" presStyleCnt="0"/>
      <dgm:spPr/>
    </dgm:pt>
    <dgm:pt modelId="{06B7A8DB-58C3-4258-A1D9-2BFE0A1CBE28}" type="pres">
      <dgm:prSet presAssocID="{99AAA0CE-D283-42F8-85A1-5C2F5E294474}" presName="vertSpace2a" presStyleCnt="0"/>
      <dgm:spPr/>
    </dgm:pt>
    <dgm:pt modelId="{49432CF2-A7D2-4C2C-890A-3CE84DD1E64B}" type="pres">
      <dgm:prSet presAssocID="{99AAA0CE-D283-42F8-85A1-5C2F5E294474}" presName="horz2" presStyleCnt="0"/>
      <dgm:spPr/>
    </dgm:pt>
    <dgm:pt modelId="{27099397-A91E-4753-A499-70458A951041}" type="pres">
      <dgm:prSet presAssocID="{99AAA0CE-D283-42F8-85A1-5C2F5E294474}" presName="horzSpace2" presStyleCnt="0"/>
      <dgm:spPr/>
    </dgm:pt>
    <dgm:pt modelId="{1751E43F-F914-42E1-88F0-B23CC91BEEF2}" type="pres">
      <dgm:prSet presAssocID="{99AAA0CE-D283-42F8-85A1-5C2F5E294474}" presName="tx2" presStyleLbl="revTx" presStyleIdx="1" presStyleCnt="9" custScaleX="55909"/>
      <dgm:spPr/>
      <dgm:t>
        <a:bodyPr/>
        <a:lstStyle/>
        <a:p>
          <a:endParaRPr lang="pt-BR"/>
        </a:p>
      </dgm:t>
    </dgm:pt>
    <dgm:pt modelId="{E54AD9E8-445C-4920-B9A6-2F9899F3BECE}" type="pres">
      <dgm:prSet presAssocID="{99AAA0CE-D283-42F8-85A1-5C2F5E294474}" presName="vert2" presStyleCnt="0"/>
      <dgm:spPr/>
    </dgm:pt>
    <dgm:pt modelId="{EBBF0BBF-3FB5-457B-B0F2-0493CBCA3C42}" type="pres">
      <dgm:prSet presAssocID="{0BE451F8-3DA9-4EB2-B686-B58F3E342D4B}" presName="horz3" presStyleCnt="0"/>
      <dgm:spPr/>
    </dgm:pt>
    <dgm:pt modelId="{D78F0017-22BC-4C1B-8E8E-AC3A757C37D0}" type="pres">
      <dgm:prSet presAssocID="{0BE451F8-3DA9-4EB2-B686-B58F3E342D4B}" presName="horzSpace3" presStyleCnt="0"/>
      <dgm:spPr/>
    </dgm:pt>
    <dgm:pt modelId="{2BF52C0C-8FD7-4314-854B-89B2FA24D7E2}" type="pres">
      <dgm:prSet presAssocID="{0BE451F8-3DA9-4EB2-B686-B58F3E342D4B}" presName="tx3" presStyleLbl="revTx" presStyleIdx="2" presStyleCnt="9" custScaleX="118118"/>
      <dgm:spPr/>
      <dgm:t>
        <a:bodyPr/>
        <a:lstStyle/>
        <a:p>
          <a:endParaRPr lang="pt-BR"/>
        </a:p>
      </dgm:t>
    </dgm:pt>
    <dgm:pt modelId="{82637E3D-F94A-4179-AF0C-F7C17D1CFDE4}" type="pres">
      <dgm:prSet presAssocID="{0BE451F8-3DA9-4EB2-B686-B58F3E342D4B}" presName="vert3" presStyleCnt="0"/>
      <dgm:spPr/>
    </dgm:pt>
    <dgm:pt modelId="{A9642D40-0A4B-43EA-B846-E31A9C39B844}" type="pres">
      <dgm:prSet presAssocID="{6E309ACA-853A-4456-B966-FC72A02FF9AA}" presName="thinLine3" presStyleLbl="callout" presStyleIdx="0" presStyleCnt="6"/>
      <dgm:spPr/>
    </dgm:pt>
    <dgm:pt modelId="{B594DDB0-4EDA-4CF6-AB1B-8176EC12E5F8}" type="pres">
      <dgm:prSet presAssocID="{74143E59-4829-4102-A389-C36DCB3F5065}" presName="horz3" presStyleCnt="0"/>
      <dgm:spPr/>
    </dgm:pt>
    <dgm:pt modelId="{2C97F69E-E419-4307-88BA-1D3B3B026799}" type="pres">
      <dgm:prSet presAssocID="{74143E59-4829-4102-A389-C36DCB3F5065}" presName="horzSpace3" presStyleCnt="0"/>
      <dgm:spPr/>
    </dgm:pt>
    <dgm:pt modelId="{A1FF3839-0BE4-4C69-87CB-FD3E02755C74}" type="pres">
      <dgm:prSet presAssocID="{74143E59-4829-4102-A389-C36DCB3F5065}" presName="tx3" presStyleLbl="revTx" presStyleIdx="3" presStyleCnt="9" custScaleX="136598"/>
      <dgm:spPr/>
      <dgm:t>
        <a:bodyPr/>
        <a:lstStyle/>
        <a:p>
          <a:endParaRPr lang="pt-BR"/>
        </a:p>
      </dgm:t>
    </dgm:pt>
    <dgm:pt modelId="{103784C9-7AC1-4268-90EE-A9EBD30C00D6}" type="pres">
      <dgm:prSet presAssocID="{74143E59-4829-4102-A389-C36DCB3F5065}" presName="vert3" presStyleCnt="0"/>
      <dgm:spPr/>
    </dgm:pt>
    <dgm:pt modelId="{924DAC01-A562-4F29-B91F-1616B5D64E08}" type="pres">
      <dgm:prSet presAssocID="{0A229843-EDF0-4452-9628-2AB98C7F32E9}" presName="thinLine3" presStyleLbl="callout" presStyleIdx="1" presStyleCnt="6"/>
      <dgm:spPr/>
    </dgm:pt>
    <dgm:pt modelId="{14B67E96-B5CC-4852-A5B5-82111CB67445}" type="pres">
      <dgm:prSet presAssocID="{59ADD258-F7E4-4EAF-9C9C-0EA22B21352B}" presName="horz3" presStyleCnt="0"/>
      <dgm:spPr/>
    </dgm:pt>
    <dgm:pt modelId="{CD2BBB99-C1AB-4041-B8EE-3CBA625A5AA7}" type="pres">
      <dgm:prSet presAssocID="{59ADD258-F7E4-4EAF-9C9C-0EA22B21352B}" presName="horzSpace3" presStyleCnt="0"/>
      <dgm:spPr/>
    </dgm:pt>
    <dgm:pt modelId="{AA75500D-2FDB-42C0-BAAA-80663270155C}" type="pres">
      <dgm:prSet presAssocID="{59ADD258-F7E4-4EAF-9C9C-0EA22B21352B}" presName="tx3" presStyleLbl="revTx" presStyleIdx="4" presStyleCnt="9" custScaleX="131466"/>
      <dgm:spPr/>
      <dgm:t>
        <a:bodyPr/>
        <a:lstStyle/>
        <a:p>
          <a:endParaRPr lang="pt-BR"/>
        </a:p>
      </dgm:t>
    </dgm:pt>
    <dgm:pt modelId="{BB7F40BE-8860-44CB-A43F-35C12F63C8D3}" type="pres">
      <dgm:prSet presAssocID="{59ADD258-F7E4-4EAF-9C9C-0EA22B21352B}" presName="vert3" presStyleCnt="0"/>
      <dgm:spPr/>
    </dgm:pt>
    <dgm:pt modelId="{DAF20CA6-6E94-4BFA-9D7F-80F32EB51C93}" type="pres">
      <dgm:prSet presAssocID="{99AAA0CE-D283-42F8-85A1-5C2F5E294474}" presName="thinLine2b" presStyleLbl="callout" presStyleIdx="2" presStyleCnt="6"/>
      <dgm:spPr/>
    </dgm:pt>
    <dgm:pt modelId="{75D73B0E-10F7-444A-9A9F-A91626076627}" type="pres">
      <dgm:prSet presAssocID="{99AAA0CE-D283-42F8-85A1-5C2F5E294474}" presName="vertSpace2b" presStyleCnt="0"/>
      <dgm:spPr/>
    </dgm:pt>
    <dgm:pt modelId="{284A6C07-201D-495F-9A1F-631ABE1A37B0}" type="pres">
      <dgm:prSet presAssocID="{314E653A-319A-4171-B54F-7C2F9D4CB5DC}" presName="horz2" presStyleCnt="0"/>
      <dgm:spPr/>
    </dgm:pt>
    <dgm:pt modelId="{1D9C6DDD-21A1-42C3-888E-EB51D4856CD4}" type="pres">
      <dgm:prSet presAssocID="{314E653A-319A-4171-B54F-7C2F9D4CB5DC}" presName="horzSpace2" presStyleCnt="0"/>
      <dgm:spPr/>
    </dgm:pt>
    <dgm:pt modelId="{C0C4B0F4-C975-497D-9AAA-06E7E782FEEF}" type="pres">
      <dgm:prSet presAssocID="{314E653A-319A-4171-B54F-7C2F9D4CB5DC}" presName="tx2" presStyleLbl="revTx" presStyleIdx="5" presStyleCnt="9" custScaleX="53448" custLinFactNeighborY="546"/>
      <dgm:spPr/>
      <dgm:t>
        <a:bodyPr/>
        <a:lstStyle/>
        <a:p>
          <a:endParaRPr lang="pt-BR"/>
        </a:p>
      </dgm:t>
    </dgm:pt>
    <dgm:pt modelId="{ACFFBA91-A787-4488-BBAD-6DF7CF20093F}" type="pres">
      <dgm:prSet presAssocID="{314E653A-319A-4171-B54F-7C2F9D4CB5DC}" presName="vert2" presStyleCnt="0"/>
      <dgm:spPr/>
    </dgm:pt>
    <dgm:pt modelId="{5BFB2F81-0C70-4EF8-946E-D4C0623F67D1}" type="pres">
      <dgm:prSet presAssocID="{F1923F9F-DFAF-4BA0-9491-1F5DBE8EAB64}" presName="horz3" presStyleCnt="0"/>
      <dgm:spPr/>
    </dgm:pt>
    <dgm:pt modelId="{99E7EE6E-6677-4F64-B551-04F6DC0AD7AD}" type="pres">
      <dgm:prSet presAssocID="{F1923F9F-DFAF-4BA0-9491-1F5DBE8EAB64}" presName="horzSpace3" presStyleCnt="0"/>
      <dgm:spPr/>
    </dgm:pt>
    <dgm:pt modelId="{B8EA6027-5338-4BDC-B066-ECFB6F043EEF}" type="pres">
      <dgm:prSet presAssocID="{F1923F9F-DFAF-4BA0-9491-1F5DBE8EAB64}" presName="tx3" presStyleLbl="revTx" presStyleIdx="6" presStyleCnt="9" custScaleX="113996"/>
      <dgm:spPr/>
      <dgm:t>
        <a:bodyPr/>
        <a:lstStyle/>
        <a:p>
          <a:endParaRPr lang="pt-BR"/>
        </a:p>
      </dgm:t>
    </dgm:pt>
    <dgm:pt modelId="{6E8EE43A-1FD4-4669-AD8C-3D1E59E63762}" type="pres">
      <dgm:prSet presAssocID="{F1923F9F-DFAF-4BA0-9491-1F5DBE8EAB64}" presName="vert3" presStyleCnt="0"/>
      <dgm:spPr/>
    </dgm:pt>
    <dgm:pt modelId="{994D9A1A-9D16-4B91-B135-EB440651B42B}" type="pres">
      <dgm:prSet presAssocID="{88A0BE8E-4CDB-460F-AD41-C4878D6EB216}" presName="thinLine3" presStyleLbl="callout" presStyleIdx="3" presStyleCnt="6"/>
      <dgm:spPr/>
    </dgm:pt>
    <dgm:pt modelId="{3AE7213D-4001-46AD-981F-A73C975CF626}" type="pres">
      <dgm:prSet presAssocID="{31854D93-023E-4381-94EB-5538BD28E1CB}" presName="horz3" presStyleCnt="0"/>
      <dgm:spPr/>
    </dgm:pt>
    <dgm:pt modelId="{CAD8293F-C7D4-4917-A098-A65C4E67290C}" type="pres">
      <dgm:prSet presAssocID="{31854D93-023E-4381-94EB-5538BD28E1CB}" presName="horzSpace3" presStyleCnt="0"/>
      <dgm:spPr/>
    </dgm:pt>
    <dgm:pt modelId="{4AD46A74-8B12-4F08-9893-7E61DD11F2FE}" type="pres">
      <dgm:prSet presAssocID="{31854D93-023E-4381-94EB-5538BD28E1CB}" presName="tx3" presStyleLbl="revTx" presStyleIdx="7" presStyleCnt="9" custScaleX="100996"/>
      <dgm:spPr/>
      <dgm:t>
        <a:bodyPr/>
        <a:lstStyle/>
        <a:p>
          <a:endParaRPr lang="pt-BR"/>
        </a:p>
      </dgm:t>
    </dgm:pt>
    <dgm:pt modelId="{4BCF3CA3-229C-45B1-82E5-63926944DD1C}" type="pres">
      <dgm:prSet presAssocID="{31854D93-023E-4381-94EB-5538BD28E1CB}" presName="vert3" presStyleCnt="0"/>
      <dgm:spPr/>
    </dgm:pt>
    <dgm:pt modelId="{7CDFE050-0F1E-47F4-9720-428134238732}" type="pres">
      <dgm:prSet presAssocID="{23AAAB45-BEC9-4115-A9DA-F356D16A0831}" presName="thinLine3" presStyleLbl="callout" presStyleIdx="4" presStyleCnt="6"/>
      <dgm:spPr/>
    </dgm:pt>
    <dgm:pt modelId="{68C1A995-0270-4BA6-B931-688C698C81F9}" type="pres">
      <dgm:prSet presAssocID="{B5314FDB-2883-4B14-B02B-61295BF24E5E}" presName="horz3" presStyleCnt="0"/>
      <dgm:spPr/>
    </dgm:pt>
    <dgm:pt modelId="{A0623E35-0ED7-42BC-8501-160BABDC2654}" type="pres">
      <dgm:prSet presAssocID="{B5314FDB-2883-4B14-B02B-61295BF24E5E}" presName="horzSpace3" presStyleCnt="0"/>
      <dgm:spPr/>
    </dgm:pt>
    <dgm:pt modelId="{E0C8B48D-DDD6-48FC-BA82-F8E5717D8AF8}" type="pres">
      <dgm:prSet presAssocID="{B5314FDB-2883-4B14-B02B-61295BF24E5E}" presName="tx3" presStyleLbl="revTx" presStyleIdx="8" presStyleCnt="9" custScaleX="142145"/>
      <dgm:spPr/>
      <dgm:t>
        <a:bodyPr/>
        <a:lstStyle/>
        <a:p>
          <a:endParaRPr lang="pt-BR"/>
        </a:p>
      </dgm:t>
    </dgm:pt>
    <dgm:pt modelId="{69209E3A-6F55-48C8-8D73-4E4046FBBBE6}" type="pres">
      <dgm:prSet presAssocID="{B5314FDB-2883-4B14-B02B-61295BF24E5E}" presName="vert3" presStyleCnt="0"/>
      <dgm:spPr/>
    </dgm:pt>
    <dgm:pt modelId="{EF895638-F7B0-41EA-AB24-F8C2295EB5EB}" type="pres">
      <dgm:prSet presAssocID="{314E653A-319A-4171-B54F-7C2F9D4CB5DC}" presName="thinLine2b" presStyleLbl="callout" presStyleIdx="5" presStyleCnt="6"/>
      <dgm:spPr/>
    </dgm:pt>
    <dgm:pt modelId="{2743BEEB-57BB-4799-8A02-F9474034CFEF}" type="pres">
      <dgm:prSet presAssocID="{314E653A-319A-4171-B54F-7C2F9D4CB5DC}" presName="vertSpace2b" presStyleCnt="0"/>
      <dgm:spPr/>
    </dgm:pt>
  </dgm:ptLst>
  <dgm:cxnLst>
    <dgm:cxn modelId="{0AAB33C1-C1AF-4DE6-ADD7-BAEBEF1BF046}" srcId="{314E653A-319A-4171-B54F-7C2F9D4CB5DC}" destId="{F1923F9F-DFAF-4BA0-9491-1F5DBE8EAB64}" srcOrd="0" destOrd="0" parTransId="{69093999-D913-438D-BBEA-1BB0BCFFD68D}" sibTransId="{88A0BE8E-4CDB-460F-AD41-C4878D6EB216}"/>
    <dgm:cxn modelId="{5658396C-E68D-4058-818A-55D91B73A79C}" type="presOf" srcId="{31854D93-023E-4381-94EB-5538BD28E1CB}" destId="{4AD46A74-8B12-4F08-9893-7E61DD11F2FE}" srcOrd="0" destOrd="0" presId="urn:microsoft.com/office/officeart/2008/layout/LinedList"/>
    <dgm:cxn modelId="{74300798-9274-4330-A354-632C8C8216F6}" srcId="{E4854A95-E37A-45C7-99DE-48D289EE0E2D}" destId="{B77FFB4C-7D7C-4946-AAEF-8B84FBB0D1E2}" srcOrd="0" destOrd="0" parTransId="{2F8DD7EB-C75D-4B12-A9CF-AF71235328D0}" sibTransId="{37BCA5B6-DDC5-41A6-9A05-62DFDC79991B}"/>
    <dgm:cxn modelId="{EA8D8144-E1F3-4AAE-B9A8-7D40D46CDF08}" srcId="{99AAA0CE-D283-42F8-85A1-5C2F5E294474}" destId="{74143E59-4829-4102-A389-C36DCB3F5065}" srcOrd="1" destOrd="0" parTransId="{F26C09DD-045C-446C-BC45-309D9AD3D1E4}" sibTransId="{0A229843-EDF0-4452-9628-2AB98C7F32E9}"/>
    <dgm:cxn modelId="{798E01C9-7E00-4D19-B3FB-CDCDADB3A61A}" type="presOf" srcId="{E4854A95-E37A-45C7-99DE-48D289EE0E2D}" destId="{7A667BDE-669E-4132-8279-4F0FFCC4E581}" srcOrd="0" destOrd="0" presId="urn:microsoft.com/office/officeart/2008/layout/LinedList"/>
    <dgm:cxn modelId="{71D822EC-D97C-4165-BF34-44D2AD98433A}" srcId="{314E653A-319A-4171-B54F-7C2F9D4CB5DC}" destId="{B5314FDB-2883-4B14-B02B-61295BF24E5E}" srcOrd="2" destOrd="0" parTransId="{AE2E7DF2-3157-4AF4-8CD0-21A425D9A9AA}" sibTransId="{98FC1001-CC15-4289-B878-948569C319F8}"/>
    <dgm:cxn modelId="{988FC1A1-72E6-4EA0-B5FB-47C0F24D6EBC}" type="presOf" srcId="{B77FFB4C-7D7C-4946-AAEF-8B84FBB0D1E2}" destId="{E8135D73-A513-49EC-AB89-FB7336A00F90}" srcOrd="0" destOrd="0" presId="urn:microsoft.com/office/officeart/2008/layout/LinedList"/>
    <dgm:cxn modelId="{013FF9DD-3BFB-4057-86CF-EAA4D65C74A3}" srcId="{99AAA0CE-D283-42F8-85A1-5C2F5E294474}" destId="{59ADD258-F7E4-4EAF-9C9C-0EA22B21352B}" srcOrd="2" destOrd="0" parTransId="{A423D264-A24D-4B7E-BE27-DF3D696A6B92}" sibTransId="{A0162C34-D7B9-4128-A689-DF02F1AE34A9}"/>
    <dgm:cxn modelId="{5A7C9564-CFDE-47C3-BAE6-80736E66F5E8}" type="presOf" srcId="{59ADD258-F7E4-4EAF-9C9C-0EA22B21352B}" destId="{AA75500D-2FDB-42C0-BAAA-80663270155C}" srcOrd="0" destOrd="0" presId="urn:microsoft.com/office/officeart/2008/layout/LinedList"/>
    <dgm:cxn modelId="{DC93068B-8D94-412E-AF3C-6E7A798D6586}" type="presOf" srcId="{99AAA0CE-D283-42F8-85A1-5C2F5E294474}" destId="{1751E43F-F914-42E1-88F0-B23CC91BEEF2}" srcOrd="0" destOrd="0" presId="urn:microsoft.com/office/officeart/2008/layout/LinedList"/>
    <dgm:cxn modelId="{AE4A5EA6-A0C5-4B13-A2CE-21B36D6C0EA9}" srcId="{B77FFB4C-7D7C-4946-AAEF-8B84FBB0D1E2}" destId="{314E653A-319A-4171-B54F-7C2F9D4CB5DC}" srcOrd="1" destOrd="0" parTransId="{6579B7B3-2DA8-43DA-8E0F-39BFDDCF9F12}" sibTransId="{32B3E602-0B1D-4181-94CF-166C6A4E5B57}"/>
    <dgm:cxn modelId="{6E2337D4-5EB7-4F9C-A1FE-758523397039}" type="presOf" srcId="{F1923F9F-DFAF-4BA0-9491-1F5DBE8EAB64}" destId="{B8EA6027-5338-4BDC-B066-ECFB6F043EEF}" srcOrd="0" destOrd="0" presId="urn:microsoft.com/office/officeart/2008/layout/LinedList"/>
    <dgm:cxn modelId="{1204EDA3-0AB5-428D-9945-D47D66D9ED89}" srcId="{99AAA0CE-D283-42F8-85A1-5C2F5E294474}" destId="{0BE451F8-3DA9-4EB2-B686-B58F3E342D4B}" srcOrd="0" destOrd="0" parTransId="{8DCCFBC8-348E-4AE4-ACFA-072A930C7528}" sibTransId="{6E309ACA-853A-4456-B966-FC72A02FF9AA}"/>
    <dgm:cxn modelId="{1CC1F797-DF35-4373-A880-D081E20F8968}" srcId="{B77FFB4C-7D7C-4946-AAEF-8B84FBB0D1E2}" destId="{99AAA0CE-D283-42F8-85A1-5C2F5E294474}" srcOrd="0" destOrd="0" parTransId="{0C158328-E37B-4392-A161-7D26FD5EF4B0}" sibTransId="{2E96B4CA-1F20-4FA1-8612-6D643477C9EB}"/>
    <dgm:cxn modelId="{DCA18B92-FB50-4973-98E3-A0E683C49CFA}" type="presOf" srcId="{B5314FDB-2883-4B14-B02B-61295BF24E5E}" destId="{E0C8B48D-DDD6-48FC-BA82-F8E5717D8AF8}" srcOrd="0" destOrd="0" presId="urn:microsoft.com/office/officeart/2008/layout/LinedList"/>
    <dgm:cxn modelId="{5C0F700D-08FA-408E-A008-7CB6EECBD2A5}" type="presOf" srcId="{314E653A-319A-4171-B54F-7C2F9D4CB5DC}" destId="{C0C4B0F4-C975-497D-9AAA-06E7E782FEEF}" srcOrd="0" destOrd="0" presId="urn:microsoft.com/office/officeart/2008/layout/LinedList"/>
    <dgm:cxn modelId="{1B7B0CED-0109-4223-A845-E9AF8F470FD8}" type="presOf" srcId="{0BE451F8-3DA9-4EB2-B686-B58F3E342D4B}" destId="{2BF52C0C-8FD7-4314-854B-89B2FA24D7E2}" srcOrd="0" destOrd="0" presId="urn:microsoft.com/office/officeart/2008/layout/LinedList"/>
    <dgm:cxn modelId="{78BEC028-AA92-4CDC-BBEB-C67FF0B56B22}" srcId="{314E653A-319A-4171-B54F-7C2F9D4CB5DC}" destId="{31854D93-023E-4381-94EB-5538BD28E1CB}" srcOrd="1" destOrd="0" parTransId="{AD844ABE-B7BB-4BA7-941A-DC0D505DABFD}" sibTransId="{23AAAB45-BEC9-4115-A9DA-F356D16A0831}"/>
    <dgm:cxn modelId="{3F7E203A-8A98-4557-98D4-BB220BBE8E84}" type="presOf" srcId="{74143E59-4829-4102-A389-C36DCB3F5065}" destId="{A1FF3839-0BE4-4C69-87CB-FD3E02755C74}" srcOrd="0" destOrd="0" presId="urn:microsoft.com/office/officeart/2008/layout/LinedList"/>
    <dgm:cxn modelId="{DCC5161C-DFDA-4025-A9C5-3C321A6AA2C3}" type="presParOf" srcId="{7A667BDE-669E-4132-8279-4F0FFCC4E581}" destId="{022852B1-B027-467B-AA52-A63BC34B32F3}" srcOrd="0" destOrd="0" presId="urn:microsoft.com/office/officeart/2008/layout/LinedList"/>
    <dgm:cxn modelId="{F5B0418B-C5EB-4BE0-914E-09429DE0B8E7}" type="presParOf" srcId="{7A667BDE-669E-4132-8279-4F0FFCC4E581}" destId="{893FCAFC-10A6-4F16-B14D-2D0B056BE8F2}" srcOrd="1" destOrd="0" presId="urn:microsoft.com/office/officeart/2008/layout/LinedList"/>
    <dgm:cxn modelId="{584BB3B3-DA3A-441B-ABE7-6742611A1334}" type="presParOf" srcId="{893FCAFC-10A6-4F16-B14D-2D0B056BE8F2}" destId="{E8135D73-A513-49EC-AB89-FB7336A00F90}" srcOrd="0" destOrd="0" presId="urn:microsoft.com/office/officeart/2008/layout/LinedList"/>
    <dgm:cxn modelId="{446CE72D-CBFA-482F-A093-C5A2D445DB5D}" type="presParOf" srcId="{893FCAFC-10A6-4F16-B14D-2D0B056BE8F2}" destId="{BEA6DB60-9593-429D-9B7B-62315A4493B3}" srcOrd="1" destOrd="0" presId="urn:microsoft.com/office/officeart/2008/layout/LinedList"/>
    <dgm:cxn modelId="{DC62418A-4EC4-4466-B9E3-CB2335CCBD17}" type="presParOf" srcId="{BEA6DB60-9593-429D-9B7B-62315A4493B3}" destId="{06B7A8DB-58C3-4258-A1D9-2BFE0A1CBE28}" srcOrd="0" destOrd="0" presId="urn:microsoft.com/office/officeart/2008/layout/LinedList"/>
    <dgm:cxn modelId="{33594F91-5F70-4551-B2CB-9447D4BE799B}" type="presParOf" srcId="{BEA6DB60-9593-429D-9B7B-62315A4493B3}" destId="{49432CF2-A7D2-4C2C-890A-3CE84DD1E64B}" srcOrd="1" destOrd="0" presId="urn:microsoft.com/office/officeart/2008/layout/LinedList"/>
    <dgm:cxn modelId="{D45AC3E9-2B98-4E01-BA05-3B9754346954}" type="presParOf" srcId="{49432CF2-A7D2-4C2C-890A-3CE84DD1E64B}" destId="{27099397-A91E-4753-A499-70458A951041}" srcOrd="0" destOrd="0" presId="urn:microsoft.com/office/officeart/2008/layout/LinedList"/>
    <dgm:cxn modelId="{A1C251D2-4668-4CC9-A131-D4EAD2579972}" type="presParOf" srcId="{49432CF2-A7D2-4C2C-890A-3CE84DD1E64B}" destId="{1751E43F-F914-42E1-88F0-B23CC91BEEF2}" srcOrd="1" destOrd="0" presId="urn:microsoft.com/office/officeart/2008/layout/LinedList"/>
    <dgm:cxn modelId="{F53BF07A-871F-471E-A421-269CCB7DB7E0}" type="presParOf" srcId="{49432CF2-A7D2-4C2C-890A-3CE84DD1E64B}" destId="{E54AD9E8-445C-4920-B9A6-2F9899F3BECE}" srcOrd="2" destOrd="0" presId="urn:microsoft.com/office/officeart/2008/layout/LinedList"/>
    <dgm:cxn modelId="{92615B23-4DCE-4DF5-9857-8EA88D173AD6}" type="presParOf" srcId="{E54AD9E8-445C-4920-B9A6-2F9899F3BECE}" destId="{EBBF0BBF-3FB5-457B-B0F2-0493CBCA3C42}" srcOrd="0" destOrd="0" presId="urn:microsoft.com/office/officeart/2008/layout/LinedList"/>
    <dgm:cxn modelId="{AF8B00D1-0F85-4A90-B984-D85F631626C9}" type="presParOf" srcId="{EBBF0BBF-3FB5-457B-B0F2-0493CBCA3C42}" destId="{D78F0017-22BC-4C1B-8E8E-AC3A757C37D0}" srcOrd="0" destOrd="0" presId="urn:microsoft.com/office/officeart/2008/layout/LinedList"/>
    <dgm:cxn modelId="{73DD351F-AE70-4F84-99CE-DA5B56A6090F}" type="presParOf" srcId="{EBBF0BBF-3FB5-457B-B0F2-0493CBCA3C42}" destId="{2BF52C0C-8FD7-4314-854B-89B2FA24D7E2}" srcOrd="1" destOrd="0" presId="urn:microsoft.com/office/officeart/2008/layout/LinedList"/>
    <dgm:cxn modelId="{F993EA16-1514-43A7-A23E-4B1914A10F58}" type="presParOf" srcId="{EBBF0BBF-3FB5-457B-B0F2-0493CBCA3C42}" destId="{82637E3D-F94A-4179-AF0C-F7C17D1CFDE4}" srcOrd="2" destOrd="0" presId="urn:microsoft.com/office/officeart/2008/layout/LinedList"/>
    <dgm:cxn modelId="{D87915F0-501D-495F-826D-0CFC37F2E2F4}" type="presParOf" srcId="{E54AD9E8-445C-4920-B9A6-2F9899F3BECE}" destId="{A9642D40-0A4B-43EA-B846-E31A9C39B844}" srcOrd="1" destOrd="0" presId="urn:microsoft.com/office/officeart/2008/layout/LinedList"/>
    <dgm:cxn modelId="{831D3933-66ED-4D0C-91F8-7F2B8237F8EB}" type="presParOf" srcId="{E54AD9E8-445C-4920-B9A6-2F9899F3BECE}" destId="{B594DDB0-4EDA-4CF6-AB1B-8176EC12E5F8}" srcOrd="2" destOrd="0" presId="urn:microsoft.com/office/officeart/2008/layout/LinedList"/>
    <dgm:cxn modelId="{00075255-984D-41FD-B22F-BF46C7805E7D}" type="presParOf" srcId="{B594DDB0-4EDA-4CF6-AB1B-8176EC12E5F8}" destId="{2C97F69E-E419-4307-88BA-1D3B3B026799}" srcOrd="0" destOrd="0" presId="urn:microsoft.com/office/officeart/2008/layout/LinedList"/>
    <dgm:cxn modelId="{F452F773-021F-4BAD-8753-AD40C2EDE337}" type="presParOf" srcId="{B594DDB0-4EDA-4CF6-AB1B-8176EC12E5F8}" destId="{A1FF3839-0BE4-4C69-87CB-FD3E02755C74}" srcOrd="1" destOrd="0" presId="urn:microsoft.com/office/officeart/2008/layout/LinedList"/>
    <dgm:cxn modelId="{D6213C8B-053A-470B-BB58-77296B348B48}" type="presParOf" srcId="{B594DDB0-4EDA-4CF6-AB1B-8176EC12E5F8}" destId="{103784C9-7AC1-4268-90EE-A9EBD30C00D6}" srcOrd="2" destOrd="0" presId="urn:microsoft.com/office/officeart/2008/layout/LinedList"/>
    <dgm:cxn modelId="{5B5448F9-2783-4DFE-A31F-2001EDDED87D}" type="presParOf" srcId="{E54AD9E8-445C-4920-B9A6-2F9899F3BECE}" destId="{924DAC01-A562-4F29-B91F-1616B5D64E08}" srcOrd="3" destOrd="0" presId="urn:microsoft.com/office/officeart/2008/layout/LinedList"/>
    <dgm:cxn modelId="{F4EB4300-1DEA-4E3C-9F28-3FA53E8FD328}" type="presParOf" srcId="{E54AD9E8-445C-4920-B9A6-2F9899F3BECE}" destId="{14B67E96-B5CC-4852-A5B5-82111CB67445}" srcOrd="4" destOrd="0" presId="urn:microsoft.com/office/officeart/2008/layout/LinedList"/>
    <dgm:cxn modelId="{47631283-0749-4CEB-BF18-C9EF24A9C97C}" type="presParOf" srcId="{14B67E96-B5CC-4852-A5B5-82111CB67445}" destId="{CD2BBB99-C1AB-4041-B8EE-3CBA625A5AA7}" srcOrd="0" destOrd="0" presId="urn:microsoft.com/office/officeart/2008/layout/LinedList"/>
    <dgm:cxn modelId="{F8D661E1-9815-429A-AC69-09F7E64BDDA7}" type="presParOf" srcId="{14B67E96-B5CC-4852-A5B5-82111CB67445}" destId="{AA75500D-2FDB-42C0-BAAA-80663270155C}" srcOrd="1" destOrd="0" presId="urn:microsoft.com/office/officeart/2008/layout/LinedList"/>
    <dgm:cxn modelId="{60657F71-1670-4753-91D5-859D28C6A352}" type="presParOf" srcId="{14B67E96-B5CC-4852-A5B5-82111CB67445}" destId="{BB7F40BE-8860-44CB-A43F-35C12F63C8D3}" srcOrd="2" destOrd="0" presId="urn:microsoft.com/office/officeart/2008/layout/LinedList"/>
    <dgm:cxn modelId="{9BB4A5E6-2787-4551-A56F-4C9796C41FF1}" type="presParOf" srcId="{BEA6DB60-9593-429D-9B7B-62315A4493B3}" destId="{DAF20CA6-6E94-4BFA-9D7F-80F32EB51C93}" srcOrd="2" destOrd="0" presId="urn:microsoft.com/office/officeart/2008/layout/LinedList"/>
    <dgm:cxn modelId="{05B17C2F-20C2-4FBD-8919-D9978FE4E334}" type="presParOf" srcId="{BEA6DB60-9593-429D-9B7B-62315A4493B3}" destId="{75D73B0E-10F7-444A-9A9F-A91626076627}" srcOrd="3" destOrd="0" presId="urn:microsoft.com/office/officeart/2008/layout/LinedList"/>
    <dgm:cxn modelId="{4C5620CC-4777-4AE0-BAF7-896173293A28}" type="presParOf" srcId="{BEA6DB60-9593-429D-9B7B-62315A4493B3}" destId="{284A6C07-201D-495F-9A1F-631ABE1A37B0}" srcOrd="4" destOrd="0" presId="urn:microsoft.com/office/officeart/2008/layout/LinedList"/>
    <dgm:cxn modelId="{8F71982E-13CE-4241-BF8F-3375E15ABFF9}" type="presParOf" srcId="{284A6C07-201D-495F-9A1F-631ABE1A37B0}" destId="{1D9C6DDD-21A1-42C3-888E-EB51D4856CD4}" srcOrd="0" destOrd="0" presId="urn:microsoft.com/office/officeart/2008/layout/LinedList"/>
    <dgm:cxn modelId="{45DB1748-871D-4ACF-86F4-B182DAC3AB09}" type="presParOf" srcId="{284A6C07-201D-495F-9A1F-631ABE1A37B0}" destId="{C0C4B0F4-C975-497D-9AAA-06E7E782FEEF}" srcOrd="1" destOrd="0" presId="urn:microsoft.com/office/officeart/2008/layout/LinedList"/>
    <dgm:cxn modelId="{1A052E96-B6AF-4F7C-9873-9C03D143FFEE}" type="presParOf" srcId="{284A6C07-201D-495F-9A1F-631ABE1A37B0}" destId="{ACFFBA91-A787-4488-BBAD-6DF7CF20093F}" srcOrd="2" destOrd="0" presId="urn:microsoft.com/office/officeart/2008/layout/LinedList"/>
    <dgm:cxn modelId="{B2A49DBD-AE84-4E27-A7DB-8E5379837F18}" type="presParOf" srcId="{ACFFBA91-A787-4488-BBAD-6DF7CF20093F}" destId="{5BFB2F81-0C70-4EF8-946E-D4C0623F67D1}" srcOrd="0" destOrd="0" presId="urn:microsoft.com/office/officeart/2008/layout/LinedList"/>
    <dgm:cxn modelId="{67E39B58-1AB7-4C9C-8674-522517ACF15F}" type="presParOf" srcId="{5BFB2F81-0C70-4EF8-946E-D4C0623F67D1}" destId="{99E7EE6E-6677-4F64-B551-04F6DC0AD7AD}" srcOrd="0" destOrd="0" presId="urn:microsoft.com/office/officeart/2008/layout/LinedList"/>
    <dgm:cxn modelId="{ED630A4A-0425-4FB6-A223-6C1463C71C23}" type="presParOf" srcId="{5BFB2F81-0C70-4EF8-946E-D4C0623F67D1}" destId="{B8EA6027-5338-4BDC-B066-ECFB6F043EEF}" srcOrd="1" destOrd="0" presId="urn:microsoft.com/office/officeart/2008/layout/LinedList"/>
    <dgm:cxn modelId="{FA53B3DB-4A0D-4E25-890A-25D6D7B57B66}" type="presParOf" srcId="{5BFB2F81-0C70-4EF8-946E-D4C0623F67D1}" destId="{6E8EE43A-1FD4-4669-AD8C-3D1E59E63762}" srcOrd="2" destOrd="0" presId="urn:microsoft.com/office/officeart/2008/layout/LinedList"/>
    <dgm:cxn modelId="{1F15569A-FDB3-4F33-B3ED-990A84A78CEE}" type="presParOf" srcId="{ACFFBA91-A787-4488-BBAD-6DF7CF20093F}" destId="{994D9A1A-9D16-4B91-B135-EB440651B42B}" srcOrd="1" destOrd="0" presId="urn:microsoft.com/office/officeart/2008/layout/LinedList"/>
    <dgm:cxn modelId="{93A302E9-64D8-4DF5-8C6C-FD302E943028}" type="presParOf" srcId="{ACFFBA91-A787-4488-BBAD-6DF7CF20093F}" destId="{3AE7213D-4001-46AD-981F-A73C975CF626}" srcOrd="2" destOrd="0" presId="urn:microsoft.com/office/officeart/2008/layout/LinedList"/>
    <dgm:cxn modelId="{9A823E4F-995F-4782-96C5-A52ED53BD4E0}" type="presParOf" srcId="{3AE7213D-4001-46AD-981F-A73C975CF626}" destId="{CAD8293F-C7D4-4917-A098-A65C4E67290C}" srcOrd="0" destOrd="0" presId="urn:microsoft.com/office/officeart/2008/layout/LinedList"/>
    <dgm:cxn modelId="{E1AFC547-7955-4395-8A12-2FEAFF45B59F}" type="presParOf" srcId="{3AE7213D-4001-46AD-981F-A73C975CF626}" destId="{4AD46A74-8B12-4F08-9893-7E61DD11F2FE}" srcOrd="1" destOrd="0" presId="urn:microsoft.com/office/officeart/2008/layout/LinedList"/>
    <dgm:cxn modelId="{73F607F1-10EC-4BD1-91CC-A9716C07075B}" type="presParOf" srcId="{3AE7213D-4001-46AD-981F-A73C975CF626}" destId="{4BCF3CA3-229C-45B1-82E5-63926944DD1C}" srcOrd="2" destOrd="0" presId="urn:microsoft.com/office/officeart/2008/layout/LinedList"/>
    <dgm:cxn modelId="{18026C0F-0528-4EF8-BA8D-F311935B491F}" type="presParOf" srcId="{ACFFBA91-A787-4488-BBAD-6DF7CF20093F}" destId="{7CDFE050-0F1E-47F4-9720-428134238732}" srcOrd="3" destOrd="0" presId="urn:microsoft.com/office/officeart/2008/layout/LinedList"/>
    <dgm:cxn modelId="{B4796891-91F7-472D-8006-64AE9FBE4AA1}" type="presParOf" srcId="{ACFFBA91-A787-4488-BBAD-6DF7CF20093F}" destId="{68C1A995-0270-4BA6-B931-688C698C81F9}" srcOrd="4" destOrd="0" presId="urn:microsoft.com/office/officeart/2008/layout/LinedList"/>
    <dgm:cxn modelId="{A445B1DC-693D-40A8-B7F8-9B252747D42C}" type="presParOf" srcId="{68C1A995-0270-4BA6-B931-688C698C81F9}" destId="{A0623E35-0ED7-42BC-8501-160BABDC2654}" srcOrd="0" destOrd="0" presId="urn:microsoft.com/office/officeart/2008/layout/LinedList"/>
    <dgm:cxn modelId="{9E3DF888-94AE-4AF4-A0F1-467497ED767D}" type="presParOf" srcId="{68C1A995-0270-4BA6-B931-688C698C81F9}" destId="{E0C8B48D-DDD6-48FC-BA82-F8E5717D8AF8}" srcOrd="1" destOrd="0" presId="urn:microsoft.com/office/officeart/2008/layout/LinedList"/>
    <dgm:cxn modelId="{9AD89BF2-B5F5-4022-ABA5-8B92DB820E36}" type="presParOf" srcId="{68C1A995-0270-4BA6-B931-688C698C81F9}" destId="{69209E3A-6F55-48C8-8D73-4E4046FBBBE6}" srcOrd="2" destOrd="0" presId="urn:microsoft.com/office/officeart/2008/layout/LinedList"/>
    <dgm:cxn modelId="{4A21DA15-BAD4-473F-B4E1-A9795B31936A}" type="presParOf" srcId="{BEA6DB60-9593-429D-9B7B-62315A4493B3}" destId="{EF895638-F7B0-41EA-AB24-F8C2295EB5EB}" srcOrd="5" destOrd="0" presId="urn:microsoft.com/office/officeart/2008/layout/LinedList"/>
    <dgm:cxn modelId="{D655211A-30BD-48C8-9DAD-280767646668}" type="presParOf" srcId="{BEA6DB60-9593-429D-9B7B-62315A4493B3}" destId="{2743BEEB-57BB-4799-8A02-F9474034CFE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602928-9190-468A-AC6C-C94C53E29CB6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61538238-4790-45C8-9E5B-52CB89D5F4E6}">
      <dgm:prSet phldrT="[Texto]" custT="1"/>
      <dgm:spPr/>
      <dgm:t>
        <a:bodyPr/>
        <a:lstStyle/>
        <a:p>
          <a:r>
            <a:rPr lang="pt-BR" sz="2000" b="1" u="sng" dirty="0">
              <a:solidFill>
                <a:schemeClr val="tx1"/>
              </a:solidFill>
            </a:rPr>
            <a:t>F</a:t>
          </a:r>
          <a:r>
            <a:rPr lang="pt-BR" sz="2000" b="0" u="none" dirty="0">
              <a:solidFill>
                <a:schemeClr val="tx1"/>
              </a:solidFill>
            </a:rPr>
            <a:t>ixação</a:t>
          </a:r>
        </a:p>
      </dgm:t>
    </dgm:pt>
    <dgm:pt modelId="{AFD0592C-C69C-41B6-AB12-418281D35F27}" type="parTrans" cxnId="{68996086-E55E-476E-AE3F-B718612E04CD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9579DE9-226A-44C2-AB60-F171B0489C02}" type="sibTrans" cxnId="{68996086-E55E-476E-AE3F-B718612E04CD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415DD25-D7C8-4E00-ADE6-684FF18EF1E2}">
      <dgm:prSet phldrT="[Texto]" custT="1"/>
      <dgm:spPr/>
      <dgm:t>
        <a:bodyPr/>
        <a:lstStyle/>
        <a:p>
          <a:r>
            <a:rPr lang="pt-BR" sz="2000" b="1" u="sng">
              <a:solidFill>
                <a:schemeClr val="tx1"/>
              </a:solidFill>
            </a:rPr>
            <a:t>E</a:t>
          </a:r>
          <a:r>
            <a:rPr lang="pt-BR" sz="2000" b="0" u="none">
              <a:solidFill>
                <a:schemeClr val="tx1"/>
              </a:solidFill>
            </a:rPr>
            <a:t>mpenho</a:t>
          </a:r>
          <a:endParaRPr lang="pt-BR" sz="2000" b="0" u="none" dirty="0">
            <a:solidFill>
              <a:schemeClr val="tx1"/>
            </a:solidFill>
          </a:endParaRPr>
        </a:p>
      </dgm:t>
    </dgm:pt>
    <dgm:pt modelId="{5EF2F1D4-A69F-4D6B-8C7E-12242598D566}" type="parTrans" cxnId="{45808370-F404-4CAB-A389-F45E52FBA226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43D0995-6CAF-4233-97A0-177BDA179556}" type="sibTrans" cxnId="{45808370-F404-4CAB-A389-F45E52FBA226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9539D451-6300-4D4F-A962-4D5572306C85}">
      <dgm:prSet phldrT="[Texto]" custT="1"/>
      <dgm:spPr/>
      <dgm:t>
        <a:bodyPr/>
        <a:lstStyle/>
        <a:p>
          <a:r>
            <a:rPr lang="pt-BR" sz="2000" b="1" u="sng">
              <a:solidFill>
                <a:schemeClr val="tx1"/>
              </a:solidFill>
            </a:rPr>
            <a:t>P</a:t>
          </a:r>
          <a:r>
            <a:rPr lang="pt-BR" sz="2000" b="0" u="none">
              <a:solidFill>
                <a:schemeClr val="tx1"/>
              </a:solidFill>
            </a:rPr>
            <a:t>agamento</a:t>
          </a:r>
          <a:endParaRPr lang="pt-BR" sz="2000" b="0" u="none" dirty="0">
            <a:solidFill>
              <a:schemeClr val="tx1"/>
            </a:solidFill>
          </a:endParaRPr>
        </a:p>
      </dgm:t>
    </dgm:pt>
    <dgm:pt modelId="{BB129138-85FA-4E7B-AEFB-A2D397BAB3EC}" type="parTrans" cxnId="{65BF3231-86C9-4DE4-AAD5-6BE75B6066B2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87E81682-F954-43AF-B8E5-9AFCDBEBC28E}" type="sibTrans" cxnId="{65BF3231-86C9-4DE4-AAD5-6BE75B6066B2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732455D-4A65-4938-AF4E-AEFE12C0CD2A}">
      <dgm:prSet phldrT="[Texto]" custT="1"/>
      <dgm:spPr/>
      <dgm:t>
        <a:bodyPr/>
        <a:lstStyle/>
        <a:p>
          <a:r>
            <a:rPr lang="pt-BR" sz="2000" b="1" u="sng">
              <a:solidFill>
                <a:schemeClr val="tx1"/>
              </a:solidFill>
            </a:rPr>
            <a:t>L</a:t>
          </a:r>
          <a:r>
            <a:rPr lang="pt-BR" sz="2000" b="0" u="none">
              <a:solidFill>
                <a:schemeClr val="tx1"/>
              </a:solidFill>
            </a:rPr>
            <a:t>iquidação</a:t>
          </a:r>
          <a:endParaRPr lang="pt-BR" sz="2000" b="0" u="none" dirty="0">
            <a:solidFill>
              <a:schemeClr val="tx1"/>
            </a:solidFill>
          </a:endParaRPr>
        </a:p>
      </dgm:t>
    </dgm:pt>
    <dgm:pt modelId="{EF3205A1-B6F2-40E2-963F-3BF0965AB4BF}" type="parTrans" cxnId="{B634EC1A-EC78-4A2B-9D8A-3BA2D3F246C3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FD97850D-BABC-430C-8138-F94D724E8AA7}" type="sibTrans" cxnId="{B634EC1A-EC78-4A2B-9D8A-3BA2D3F246C3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B88EC700-69C6-4688-9084-EF4F1DF77E8B}" type="pres">
      <dgm:prSet presAssocID="{8E602928-9190-468A-AC6C-C94C53E29CB6}" presName="CompostProcess" presStyleCnt="0">
        <dgm:presLayoutVars>
          <dgm:dir/>
          <dgm:resizeHandles val="exact"/>
        </dgm:presLayoutVars>
      </dgm:prSet>
      <dgm:spPr/>
    </dgm:pt>
    <dgm:pt modelId="{DEB5CB78-2CE4-407D-91E0-AABB5EF56559}" type="pres">
      <dgm:prSet presAssocID="{8E602928-9190-468A-AC6C-C94C53E29CB6}" presName="arrow" presStyleLbl="bgShp" presStyleIdx="0" presStyleCnt="1"/>
      <dgm:spPr/>
    </dgm:pt>
    <dgm:pt modelId="{FD8F815D-B008-4CAA-A8C0-F76676489122}" type="pres">
      <dgm:prSet presAssocID="{8E602928-9190-468A-AC6C-C94C53E29CB6}" presName="linearProcess" presStyleCnt="0"/>
      <dgm:spPr/>
    </dgm:pt>
    <dgm:pt modelId="{F213C8DA-BC0D-4DE5-9B54-5D900E9A28AF}" type="pres">
      <dgm:prSet presAssocID="{61538238-4790-45C8-9E5B-52CB89D5F4E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E2CC77-C906-4587-8633-BF5D12DBD516}" type="pres">
      <dgm:prSet presAssocID="{A9579DE9-226A-44C2-AB60-F171B0489C02}" presName="sibTrans" presStyleCnt="0"/>
      <dgm:spPr/>
    </dgm:pt>
    <dgm:pt modelId="{B237FF83-8ED5-4E22-9AA6-EA995CA174F8}" type="pres">
      <dgm:prSet presAssocID="{5415DD25-D7C8-4E00-ADE6-684FF18EF1E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4C7D23-BD87-4FA0-8342-1169BFD8F4DE}" type="pres">
      <dgm:prSet presAssocID="{A43D0995-6CAF-4233-97A0-177BDA179556}" presName="sibTrans" presStyleCnt="0"/>
      <dgm:spPr/>
    </dgm:pt>
    <dgm:pt modelId="{6B5AA3C3-4A60-4323-B9FB-A6BDABE61E85}" type="pres">
      <dgm:prSet presAssocID="{A732455D-4A65-4938-AF4E-AEFE12C0CD2A}" presName="textNode" presStyleLbl="node1" presStyleIdx="2" presStyleCnt="4" custLinFactNeighborX="-13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19CCE9-E793-4C87-8DB6-1A09CE7266E1}" type="pres">
      <dgm:prSet presAssocID="{FD97850D-BABC-430C-8138-F94D724E8AA7}" presName="sibTrans" presStyleCnt="0"/>
      <dgm:spPr/>
    </dgm:pt>
    <dgm:pt modelId="{23834586-5B6B-46F0-AC7F-517A3690312C}" type="pres">
      <dgm:prSet presAssocID="{9539D451-6300-4D4F-A962-4D5572306C8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E3FD71-94EF-4B43-97CE-4A6F0B80DD71}" type="presOf" srcId="{8E602928-9190-468A-AC6C-C94C53E29CB6}" destId="{B88EC700-69C6-4688-9084-EF4F1DF77E8B}" srcOrd="0" destOrd="0" presId="urn:microsoft.com/office/officeart/2005/8/layout/hProcess9"/>
    <dgm:cxn modelId="{7F8DF7E5-0215-4804-B7E0-5D6C17867132}" type="presOf" srcId="{5415DD25-D7C8-4E00-ADE6-684FF18EF1E2}" destId="{B237FF83-8ED5-4E22-9AA6-EA995CA174F8}" srcOrd="0" destOrd="0" presId="urn:microsoft.com/office/officeart/2005/8/layout/hProcess9"/>
    <dgm:cxn modelId="{EE237E90-6F5E-4C9C-BF73-4CAF0A0C0548}" type="presOf" srcId="{61538238-4790-45C8-9E5B-52CB89D5F4E6}" destId="{F213C8DA-BC0D-4DE5-9B54-5D900E9A28AF}" srcOrd="0" destOrd="0" presId="urn:microsoft.com/office/officeart/2005/8/layout/hProcess9"/>
    <dgm:cxn modelId="{68996086-E55E-476E-AE3F-B718612E04CD}" srcId="{8E602928-9190-468A-AC6C-C94C53E29CB6}" destId="{61538238-4790-45C8-9E5B-52CB89D5F4E6}" srcOrd="0" destOrd="0" parTransId="{AFD0592C-C69C-41B6-AB12-418281D35F27}" sibTransId="{A9579DE9-226A-44C2-AB60-F171B0489C02}"/>
    <dgm:cxn modelId="{45808370-F404-4CAB-A389-F45E52FBA226}" srcId="{8E602928-9190-468A-AC6C-C94C53E29CB6}" destId="{5415DD25-D7C8-4E00-ADE6-684FF18EF1E2}" srcOrd="1" destOrd="0" parTransId="{5EF2F1D4-A69F-4D6B-8C7E-12242598D566}" sibTransId="{A43D0995-6CAF-4233-97A0-177BDA179556}"/>
    <dgm:cxn modelId="{B634EC1A-EC78-4A2B-9D8A-3BA2D3F246C3}" srcId="{8E602928-9190-468A-AC6C-C94C53E29CB6}" destId="{A732455D-4A65-4938-AF4E-AEFE12C0CD2A}" srcOrd="2" destOrd="0" parTransId="{EF3205A1-B6F2-40E2-963F-3BF0965AB4BF}" sibTransId="{FD97850D-BABC-430C-8138-F94D724E8AA7}"/>
    <dgm:cxn modelId="{65BF3231-86C9-4DE4-AAD5-6BE75B6066B2}" srcId="{8E602928-9190-468A-AC6C-C94C53E29CB6}" destId="{9539D451-6300-4D4F-A962-4D5572306C85}" srcOrd="3" destOrd="0" parTransId="{BB129138-85FA-4E7B-AEFB-A2D397BAB3EC}" sibTransId="{87E81682-F954-43AF-B8E5-9AFCDBEBC28E}"/>
    <dgm:cxn modelId="{1024C573-C5F1-4C33-9373-EE93857F9ED7}" type="presOf" srcId="{A732455D-4A65-4938-AF4E-AEFE12C0CD2A}" destId="{6B5AA3C3-4A60-4323-B9FB-A6BDABE61E85}" srcOrd="0" destOrd="0" presId="urn:microsoft.com/office/officeart/2005/8/layout/hProcess9"/>
    <dgm:cxn modelId="{A3424BC4-B134-4F1F-A969-D94C36FA2C46}" type="presOf" srcId="{9539D451-6300-4D4F-A962-4D5572306C85}" destId="{23834586-5B6B-46F0-AC7F-517A3690312C}" srcOrd="0" destOrd="0" presId="urn:microsoft.com/office/officeart/2005/8/layout/hProcess9"/>
    <dgm:cxn modelId="{2C6E6611-E6C7-4C50-A763-C863E319A684}" type="presParOf" srcId="{B88EC700-69C6-4688-9084-EF4F1DF77E8B}" destId="{DEB5CB78-2CE4-407D-91E0-AABB5EF56559}" srcOrd="0" destOrd="0" presId="urn:microsoft.com/office/officeart/2005/8/layout/hProcess9"/>
    <dgm:cxn modelId="{D48339AF-29BF-49E1-BFF5-4B3D4180D3A5}" type="presParOf" srcId="{B88EC700-69C6-4688-9084-EF4F1DF77E8B}" destId="{FD8F815D-B008-4CAA-A8C0-F76676489122}" srcOrd="1" destOrd="0" presId="urn:microsoft.com/office/officeart/2005/8/layout/hProcess9"/>
    <dgm:cxn modelId="{32C1269D-EA1D-4FF2-B191-6BB999232FCC}" type="presParOf" srcId="{FD8F815D-B008-4CAA-A8C0-F76676489122}" destId="{F213C8DA-BC0D-4DE5-9B54-5D900E9A28AF}" srcOrd="0" destOrd="0" presId="urn:microsoft.com/office/officeart/2005/8/layout/hProcess9"/>
    <dgm:cxn modelId="{A9612497-8697-422F-811E-79D142C61B9A}" type="presParOf" srcId="{FD8F815D-B008-4CAA-A8C0-F76676489122}" destId="{F2E2CC77-C906-4587-8633-BF5D12DBD516}" srcOrd="1" destOrd="0" presId="urn:microsoft.com/office/officeart/2005/8/layout/hProcess9"/>
    <dgm:cxn modelId="{3D122C27-45FC-41B2-A1E3-53ABCB4E26FC}" type="presParOf" srcId="{FD8F815D-B008-4CAA-A8C0-F76676489122}" destId="{B237FF83-8ED5-4E22-9AA6-EA995CA174F8}" srcOrd="2" destOrd="0" presId="urn:microsoft.com/office/officeart/2005/8/layout/hProcess9"/>
    <dgm:cxn modelId="{59ADF8FB-0B11-42D1-9BCA-6379558F1729}" type="presParOf" srcId="{FD8F815D-B008-4CAA-A8C0-F76676489122}" destId="{2C4C7D23-BD87-4FA0-8342-1169BFD8F4DE}" srcOrd="3" destOrd="0" presId="urn:microsoft.com/office/officeart/2005/8/layout/hProcess9"/>
    <dgm:cxn modelId="{BC2F6FA3-64CC-4C00-B8BA-436B0416961B}" type="presParOf" srcId="{FD8F815D-B008-4CAA-A8C0-F76676489122}" destId="{6B5AA3C3-4A60-4323-B9FB-A6BDABE61E85}" srcOrd="4" destOrd="0" presId="urn:microsoft.com/office/officeart/2005/8/layout/hProcess9"/>
    <dgm:cxn modelId="{587EAC43-5DCD-463A-A195-79764E8CBF12}" type="presParOf" srcId="{FD8F815D-B008-4CAA-A8C0-F76676489122}" destId="{1119CCE9-E793-4C87-8DB6-1A09CE7266E1}" srcOrd="5" destOrd="0" presId="urn:microsoft.com/office/officeart/2005/8/layout/hProcess9"/>
    <dgm:cxn modelId="{E5646560-E68B-4AAD-8B22-96C058894CCD}" type="presParOf" srcId="{FD8F815D-B008-4CAA-A8C0-F76676489122}" destId="{23834586-5B6B-46F0-AC7F-517A3690312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933DA-EF3D-4061-8265-D4579BCDA860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DA2C6-0CB4-4702-9792-0498AF1821E1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Natureza de Receita</a:t>
          </a:r>
        </a:p>
      </dsp:txBody>
      <dsp:txXfrm>
        <a:off x="427226" y="282782"/>
        <a:ext cx="7739890" cy="565926"/>
      </dsp:txXfrm>
    </dsp:sp>
    <dsp:sp modelId="{3211654A-1E75-49CB-AB42-804E39A0B8EA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6951B-310A-4DF5-BE6F-CFEFECA70450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solidFill>
          <a:schemeClr val="accent2">
            <a:hueOff val="-192885"/>
            <a:satOff val="-3979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Indicador de Resultado Primário</a:t>
          </a:r>
        </a:p>
      </dsp:txBody>
      <dsp:txXfrm>
        <a:off x="832752" y="1131400"/>
        <a:ext cx="7334364" cy="565926"/>
      </dsp:txXfrm>
    </dsp:sp>
    <dsp:sp modelId="{D607B383-77F0-48DC-8395-FE03E98C595B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92885"/>
              <a:satOff val="-3979"/>
              <a:lumOff val="-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2F030-67FA-4428-8940-A641C97E7D1A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solidFill>
          <a:schemeClr val="accent2">
            <a:hueOff val="-385771"/>
            <a:satOff val="-7957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Fonte/Destinação de Recursos</a:t>
          </a:r>
        </a:p>
      </dsp:txBody>
      <dsp:txXfrm>
        <a:off x="957216" y="1980018"/>
        <a:ext cx="7209900" cy="565926"/>
      </dsp:txXfrm>
    </dsp:sp>
    <dsp:sp modelId="{6D2DCAA2-1941-4BF7-9F43-BC4227B418A8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85771"/>
              <a:satOff val="-7957"/>
              <a:lumOff val="-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BB4E0-F944-415F-ACCC-B926CED579C5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solidFill>
          <a:schemeClr val="accent2">
            <a:hueOff val="-578656"/>
            <a:satOff val="-11936"/>
            <a:lumOff val="-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Esfera Orçamentária</a:t>
          </a:r>
        </a:p>
      </dsp:txBody>
      <dsp:txXfrm>
        <a:off x="832752" y="2828636"/>
        <a:ext cx="7334364" cy="565926"/>
      </dsp:txXfrm>
    </dsp:sp>
    <dsp:sp modelId="{56909F7E-71CC-4CEA-9A9E-A7BD5A6924F4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78656"/>
              <a:satOff val="-11936"/>
              <a:lumOff val="-1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A7F63-F5B7-4DBB-B74B-8B0AE0D3CBB2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solidFill>
          <a:schemeClr val="accent2">
            <a:hueOff val="-771541"/>
            <a:satOff val="-15915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Outras Classificações</a:t>
          </a:r>
        </a:p>
      </dsp:txBody>
      <dsp:txXfrm>
        <a:off x="427226" y="3677254"/>
        <a:ext cx="7739890" cy="565926"/>
      </dsp:txXfrm>
    </dsp:sp>
    <dsp:sp modelId="{04E547EA-DD96-4F73-8736-77B67F4C41A5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71541"/>
              <a:satOff val="-15915"/>
              <a:lumOff val="-1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DFEF7-9CF8-446C-BD13-817BE457C034}">
      <dsp:nvSpPr>
        <dsp:cNvPr id="0" name=""/>
        <dsp:cNvSpPr/>
      </dsp:nvSpPr>
      <dsp:spPr>
        <a:xfrm>
          <a:off x="442849" y="0"/>
          <a:ext cx="5018957" cy="34445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390D5-51B1-4200-917B-DDCED0DDFBE6}">
      <dsp:nvSpPr>
        <dsp:cNvPr id="0" name=""/>
        <dsp:cNvSpPr/>
      </dsp:nvSpPr>
      <dsp:spPr>
        <a:xfrm>
          <a:off x="6342" y="1033366"/>
          <a:ext cx="1900561" cy="13778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LOA</a:t>
          </a:r>
        </a:p>
      </dsp:txBody>
      <dsp:txXfrm>
        <a:off x="73602" y="1100626"/>
        <a:ext cx="1766041" cy="1243301"/>
      </dsp:txXfrm>
    </dsp:sp>
    <dsp:sp modelId="{0B3F889E-4528-449D-BBBB-B5BC2D1A3858}">
      <dsp:nvSpPr>
        <dsp:cNvPr id="0" name=""/>
        <dsp:cNvSpPr/>
      </dsp:nvSpPr>
      <dsp:spPr>
        <a:xfrm>
          <a:off x="2002047" y="1033366"/>
          <a:ext cx="1900561" cy="1377821"/>
        </a:xfrm>
        <a:prstGeom prst="roundRect">
          <a:avLst/>
        </a:prstGeom>
        <a:solidFill>
          <a:schemeClr val="accent2">
            <a:hueOff val="-385771"/>
            <a:satOff val="-7957"/>
            <a:lumOff val="-7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Autorização Legislativa DESPESAS</a:t>
          </a:r>
        </a:p>
      </dsp:txBody>
      <dsp:txXfrm>
        <a:off x="2069307" y="1100626"/>
        <a:ext cx="1766041" cy="1243301"/>
      </dsp:txXfrm>
    </dsp:sp>
    <dsp:sp modelId="{4AB4E53A-A3F3-4323-B98E-FC2D6F7630F0}">
      <dsp:nvSpPr>
        <dsp:cNvPr id="0" name=""/>
        <dsp:cNvSpPr/>
      </dsp:nvSpPr>
      <dsp:spPr>
        <a:xfrm>
          <a:off x="3997751" y="1033366"/>
          <a:ext cx="1900561" cy="1377821"/>
        </a:xfrm>
        <a:prstGeom prst="roundRect">
          <a:avLst/>
        </a:prstGeom>
        <a:solidFill>
          <a:schemeClr val="accent2">
            <a:hueOff val="-771541"/>
            <a:satOff val="-15915"/>
            <a:lumOff val="-14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Créditos</a:t>
          </a:r>
        </a:p>
      </dsp:txBody>
      <dsp:txXfrm>
        <a:off x="4065011" y="1100626"/>
        <a:ext cx="1766041" cy="12433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9B1F0-CEB1-4B68-B498-395EE651AEF6}">
      <dsp:nvSpPr>
        <dsp:cNvPr id="0" name=""/>
        <dsp:cNvSpPr/>
      </dsp:nvSpPr>
      <dsp:spPr>
        <a:xfrm>
          <a:off x="2804" y="0"/>
          <a:ext cx="2869451" cy="137950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bg1"/>
              </a:solidFill>
            </a:rPr>
            <a:t>SUPLEMENTAR</a:t>
          </a:r>
        </a:p>
      </dsp:txBody>
      <dsp:txXfrm>
        <a:off x="43208" y="40404"/>
        <a:ext cx="2788643" cy="1298700"/>
      </dsp:txXfrm>
    </dsp:sp>
    <dsp:sp modelId="{59A93328-9B7B-4F46-8000-57C836003F16}">
      <dsp:nvSpPr>
        <dsp:cNvPr id="0" name=""/>
        <dsp:cNvSpPr/>
      </dsp:nvSpPr>
      <dsp:spPr>
        <a:xfrm>
          <a:off x="1402" y="1434481"/>
          <a:ext cx="2869451" cy="137950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rgbClr val="FF0000"/>
              </a:solidFill>
            </a:rPr>
            <a:t>Reforço</a:t>
          </a:r>
          <a:r>
            <a:rPr lang="pt-BR" sz="2800" b="1" kern="1200" dirty="0">
              <a:solidFill>
                <a:schemeClr val="tx1"/>
              </a:solidFill>
            </a:rPr>
            <a:t> de dotação existente</a:t>
          </a:r>
        </a:p>
      </dsp:txBody>
      <dsp:txXfrm>
        <a:off x="41806" y="1474885"/>
        <a:ext cx="2788643" cy="1298700"/>
      </dsp:txXfrm>
    </dsp:sp>
    <dsp:sp modelId="{B85D7836-2C8C-49E2-9010-EC79D49091D8}">
      <dsp:nvSpPr>
        <dsp:cNvPr id="0" name=""/>
        <dsp:cNvSpPr/>
      </dsp:nvSpPr>
      <dsp:spPr>
        <a:xfrm>
          <a:off x="1402" y="2866218"/>
          <a:ext cx="2869451" cy="137950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>
              <a:solidFill>
                <a:schemeClr val="tx1"/>
              </a:solidFill>
            </a:rPr>
            <a:t>Autorização na </a:t>
          </a:r>
          <a:r>
            <a:rPr lang="pt-BR" sz="2200" b="1" kern="1200" dirty="0">
              <a:solidFill>
                <a:srgbClr val="FF0000"/>
              </a:solidFill>
            </a:rPr>
            <a:t>própria LOA</a:t>
          </a:r>
          <a:r>
            <a:rPr lang="pt-BR" sz="2200" b="1" kern="1200" dirty="0">
              <a:solidFill>
                <a:schemeClr val="tx1"/>
              </a:solidFill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Abertura por Decreto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41806" y="2906622"/>
        <a:ext cx="2788643" cy="12987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E2F38-CB6E-4F27-AA51-273CE8AAB6B2}">
      <dsp:nvSpPr>
        <dsp:cNvPr id="0" name=""/>
        <dsp:cNvSpPr/>
      </dsp:nvSpPr>
      <dsp:spPr>
        <a:xfrm>
          <a:off x="2725" y="289"/>
          <a:ext cx="2787938" cy="138158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accent3">
                  <a:lumMod val="20000"/>
                  <a:lumOff val="80000"/>
                </a:schemeClr>
              </a:solidFill>
            </a:rPr>
            <a:t>ESPECIAL</a:t>
          </a:r>
        </a:p>
      </dsp:txBody>
      <dsp:txXfrm>
        <a:off x="43190" y="40754"/>
        <a:ext cx="2707008" cy="1300653"/>
      </dsp:txXfrm>
    </dsp:sp>
    <dsp:sp modelId="{4B6C4A1B-763C-45DF-B625-9E3021138E6A}">
      <dsp:nvSpPr>
        <dsp:cNvPr id="0" name=""/>
        <dsp:cNvSpPr/>
      </dsp:nvSpPr>
      <dsp:spPr>
        <a:xfrm>
          <a:off x="1362" y="1433444"/>
          <a:ext cx="2787938" cy="138158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>
              <a:solidFill>
                <a:srgbClr val="FF0000"/>
              </a:solidFill>
            </a:rPr>
            <a:t>Não</a:t>
          </a:r>
          <a:r>
            <a:rPr lang="pt-BR" sz="2800" b="1" kern="1200">
              <a:solidFill>
                <a:schemeClr val="tx1"/>
              </a:solidFill>
            </a:rPr>
            <a:t> há dotação orçamentária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41827" y="1473909"/>
        <a:ext cx="2707008" cy="1300653"/>
      </dsp:txXfrm>
    </dsp:sp>
    <dsp:sp modelId="{0FC0D6D8-F749-4CB9-9E05-524EAE5AC688}">
      <dsp:nvSpPr>
        <dsp:cNvPr id="0" name=""/>
        <dsp:cNvSpPr/>
      </dsp:nvSpPr>
      <dsp:spPr>
        <a:xfrm>
          <a:off x="1948" y="2866888"/>
          <a:ext cx="2787938" cy="138158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>
              <a:solidFill>
                <a:schemeClr val="tx1"/>
              </a:solidFill>
            </a:rPr>
            <a:t>Autorização em Lei, </a:t>
          </a:r>
          <a:r>
            <a:rPr lang="pt-BR" sz="2200" b="1" kern="1200">
              <a:solidFill>
                <a:srgbClr val="FF0000"/>
              </a:solidFill>
            </a:rPr>
            <a:t>NÃO</a:t>
          </a:r>
          <a:r>
            <a:rPr lang="pt-BR" sz="2200" b="1" kern="1200">
              <a:solidFill>
                <a:schemeClr val="tx1"/>
              </a:solidFill>
            </a:rPr>
            <a:t> pode ser a LOA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>
              <a:solidFill>
                <a:schemeClr val="tx1"/>
              </a:solidFill>
            </a:rPr>
            <a:t>Abertura por Decreto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42413" y="2907353"/>
        <a:ext cx="2707008" cy="13006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1C8D8-8313-4773-8FF0-62A8BBB4AC6F}">
      <dsp:nvSpPr>
        <dsp:cNvPr id="0" name=""/>
        <dsp:cNvSpPr/>
      </dsp:nvSpPr>
      <dsp:spPr>
        <a:xfrm>
          <a:off x="2812" y="0"/>
          <a:ext cx="2877507" cy="137950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bg2">
                  <a:lumMod val="90000"/>
                </a:schemeClr>
              </a:solidFill>
            </a:rPr>
            <a:t>EXTRAORDINÁRIO</a:t>
          </a:r>
        </a:p>
      </dsp:txBody>
      <dsp:txXfrm>
        <a:off x="43216" y="40404"/>
        <a:ext cx="2796699" cy="1298700"/>
      </dsp:txXfrm>
    </dsp:sp>
    <dsp:sp modelId="{D26A59A1-E495-4C81-A045-31A640ACFA05}">
      <dsp:nvSpPr>
        <dsp:cNvPr id="0" name=""/>
        <dsp:cNvSpPr/>
      </dsp:nvSpPr>
      <dsp:spPr>
        <a:xfrm>
          <a:off x="1406" y="1434481"/>
          <a:ext cx="2877507" cy="137950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>
              <a:solidFill>
                <a:schemeClr val="tx1"/>
              </a:solidFill>
            </a:rPr>
            <a:t>Despesas </a:t>
          </a:r>
          <a:r>
            <a:rPr lang="pt-BR" sz="2800" b="1" kern="1200">
              <a:solidFill>
                <a:srgbClr val="FF0000"/>
              </a:solidFill>
            </a:rPr>
            <a:t>urgentes</a:t>
          </a:r>
          <a:r>
            <a:rPr lang="pt-BR" sz="2800" b="1" kern="1200">
              <a:solidFill>
                <a:schemeClr val="tx1"/>
              </a:solidFill>
            </a:rPr>
            <a:t> e </a:t>
          </a:r>
          <a:r>
            <a:rPr lang="pt-BR" sz="2800" b="1" kern="1200">
              <a:solidFill>
                <a:srgbClr val="FF0000"/>
              </a:solidFill>
            </a:rPr>
            <a:t>imprevistas</a:t>
          </a:r>
          <a:endParaRPr lang="pt-BR" sz="2800" b="1" kern="1200" dirty="0">
            <a:solidFill>
              <a:srgbClr val="FF0000"/>
            </a:solidFill>
          </a:endParaRPr>
        </a:p>
      </dsp:txBody>
      <dsp:txXfrm>
        <a:off x="41810" y="1474885"/>
        <a:ext cx="2796699" cy="1298700"/>
      </dsp:txXfrm>
    </dsp:sp>
    <dsp:sp modelId="{468D2376-5F71-4A7A-95CE-CA7713C2976C}">
      <dsp:nvSpPr>
        <dsp:cNvPr id="0" name=""/>
        <dsp:cNvSpPr/>
      </dsp:nvSpPr>
      <dsp:spPr>
        <a:xfrm>
          <a:off x="1406" y="2866364"/>
          <a:ext cx="2877507" cy="137950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>
              <a:solidFill>
                <a:srgbClr val="FF0000"/>
              </a:solidFill>
            </a:rPr>
            <a:t>Independe</a:t>
          </a:r>
          <a:r>
            <a:rPr lang="pt-BR" sz="2200" b="1" kern="1200" dirty="0">
              <a:solidFill>
                <a:schemeClr val="tx1"/>
              </a:solidFill>
            </a:rPr>
            <a:t> de autorização legislativa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Abertura por MP ou Decreto</a:t>
          </a:r>
        </a:p>
      </dsp:txBody>
      <dsp:txXfrm>
        <a:off x="41810" y="2906768"/>
        <a:ext cx="2796699" cy="12987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9B1F0-CEB1-4B68-B498-395EE651AEF6}">
      <dsp:nvSpPr>
        <dsp:cNvPr id="0" name=""/>
        <dsp:cNvSpPr/>
      </dsp:nvSpPr>
      <dsp:spPr>
        <a:xfrm>
          <a:off x="1330" y="1539"/>
          <a:ext cx="2727289" cy="218451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SUPLEMENTAR</a:t>
          </a:r>
        </a:p>
      </dsp:txBody>
      <dsp:txXfrm>
        <a:off x="65312" y="65521"/>
        <a:ext cx="2599325" cy="2056553"/>
      </dsp:txXfrm>
    </dsp:sp>
    <dsp:sp modelId="{59A93328-9B7B-4F46-8000-57C836003F16}">
      <dsp:nvSpPr>
        <dsp:cNvPr id="0" name=""/>
        <dsp:cNvSpPr/>
      </dsp:nvSpPr>
      <dsp:spPr>
        <a:xfrm>
          <a:off x="1330" y="2261151"/>
          <a:ext cx="2727289" cy="218451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solidFill>
                <a:schemeClr val="tx1"/>
              </a:solidFill>
            </a:rPr>
            <a:t>Limitado ao exercício em que foi autorizado</a:t>
          </a:r>
        </a:p>
      </dsp:txBody>
      <dsp:txXfrm>
        <a:off x="65312" y="2325133"/>
        <a:ext cx="2599325" cy="205655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E2F38-CB6E-4F27-AA51-273CE8AAB6B2}">
      <dsp:nvSpPr>
        <dsp:cNvPr id="0" name=""/>
        <dsp:cNvSpPr/>
      </dsp:nvSpPr>
      <dsp:spPr>
        <a:xfrm>
          <a:off x="0" y="0"/>
          <a:ext cx="2729951" cy="215300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ESPECIAL</a:t>
          </a:r>
        </a:p>
      </dsp:txBody>
      <dsp:txXfrm>
        <a:off x="63059" y="63059"/>
        <a:ext cx="2603833" cy="20268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1C8D8-8313-4773-8FF0-62A8BBB4AC6F}">
      <dsp:nvSpPr>
        <dsp:cNvPr id="0" name=""/>
        <dsp:cNvSpPr/>
      </dsp:nvSpPr>
      <dsp:spPr>
        <a:xfrm>
          <a:off x="0" y="0"/>
          <a:ext cx="2729951" cy="215219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EXTRAORDINÁRIO</a:t>
          </a:r>
        </a:p>
      </dsp:txBody>
      <dsp:txXfrm>
        <a:off x="63036" y="63036"/>
        <a:ext cx="2603879" cy="2026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C52E-13EF-4929-B695-DBBBAFCE11C2}">
      <dsp:nvSpPr>
        <dsp:cNvPr id="0" name=""/>
        <dsp:cNvSpPr/>
      </dsp:nvSpPr>
      <dsp:spPr>
        <a:xfrm>
          <a:off x="0" y="0"/>
          <a:ext cx="85792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A1FE02-DFC5-453F-B677-B88DAEB4E323}">
      <dsp:nvSpPr>
        <dsp:cNvPr id="0" name=""/>
        <dsp:cNvSpPr/>
      </dsp:nvSpPr>
      <dsp:spPr>
        <a:xfrm>
          <a:off x="0" y="0"/>
          <a:ext cx="2062243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/>
            <a:t>Categoria Econômica (C)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(art. 11 – Lei nº 4.320/64)</a:t>
          </a:r>
          <a:endParaRPr lang="pt-BR" sz="2700" kern="1200" dirty="0"/>
        </a:p>
      </dsp:txBody>
      <dsp:txXfrm>
        <a:off x="0" y="0"/>
        <a:ext cx="2062243" cy="4525963"/>
      </dsp:txXfrm>
    </dsp:sp>
    <dsp:sp modelId="{521511D0-AD35-41F7-B084-C729A8977EE3}">
      <dsp:nvSpPr>
        <dsp:cNvPr id="0" name=""/>
        <dsp:cNvSpPr/>
      </dsp:nvSpPr>
      <dsp:spPr>
        <a:xfrm>
          <a:off x="2184398" y="70718"/>
          <a:ext cx="6392748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>
              <a:solidFill>
                <a:srgbClr val="7030A0"/>
              </a:solidFill>
            </a:rPr>
            <a:t>- Receitas Correntes (1): </a:t>
          </a:r>
          <a:r>
            <a:rPr lang="pt-BR" sz="2100" kern="1200" dirty="0"/>
            <a:t>arrecadadas dentro do exercício, + disponibilidades financeiras, com </a:t>
          </a:r>
          <a:r>
            <a:rPr lang="pt-BR" sz="2100" b="1" kern="1200" dirty="0">
              <a:solidFill>
                <a:srgbClr val="FF0000"/>
              </a:solidFill>
            </a:rPr>
            <a:t>efeito positivo no Patrimônio Líquido</a:t>
          </a:r>
          <a:r>
            <a:rPr lang="pt-BR" sz="2100" kern="1200" dirty="0"/>
            <a:t>, financiam os objetivos definidos nos programas e ações correspondentes às políticas públicas. </a:t>
          </a:r>
        </a:p>
      </dsp:txBody>
      <dsp:txXfrm>
        <a:off x="2184398" y="70718"/>
        <a:ext cx="6392748" cy="1414363"/>
      </dsp:txXfrm>
    </dsp:sp>
    <dsp:sp modelId="{674FCCDB-8BD1-4785-9052-441E7D70081A}">
      <dsp:nvSpPr>
        <dsp:cNvPr id="0" name=""/>
        <dsp:cNvSpPr/>
      </dsp:nvSpPr>
      <dsp:spPr>
        <a:xfrm>
          <a:off x="2062243" y="1485081"/>
          <a:ext cx="6514902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EEA90CD-5375-4F7C-AC59-B0E2F560CFBB}">
      <dsp:nvSpPr>
        <dsp:cNvPr id="0" name=""/>
        <dsp:cNvSpPr/>
      </dsp:nvSpPr>
      <dsp:spPr>
        <a:xfrm>
          <a:off x="2184398" y="1555799"/>
          <a:ext cx="6392748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>
              <a:solidFill>
                <a:srgbClr val="00B050"/>
              </a:solidFill>
            </a:rPr>
            <a:t>- Receitas de Capital (2): </a:t>
          </a:r>
          <a:r>
            <a:rPr lang="pt-BR" sz="2100" kern="1200" dirty="0"/>
            <a:t>arrecadadas dentro do exercício, + disponibilidades financeiras, </a:t>
          </a:r>
          <a:r>
            <a:rPr lang="pt-BR" sz="2100" b="1" kern="1200" dirty="0">
              <a:solidFill>
                <a:srgbClr val="FF0000"/>
              </a:solidFill>
            </a:rPr>
            <a:t>não provocam efeito no Patrimônio Líquido</a:t>
          </a:r>
          <a:r>
            <a:rPr lang="pt-BR" sz="2100" kern="1200" dirty="0"/>
            <a:t>, sendo resultantes de mutações patrimoniais.  </a:t>
          </a:r>
        </a:p>
      </dsp:txBody>
      <dsp:txXfrm>
        <a:off x="2184398" y="1555799"/>
        <a:ext cx="6392748" cy="1414363"/>
      </dsp:txXfrm>
    </dsp:sp>
    <dsp:sp modelId="{19439D06-781D-42BF-9BB4-B051226B910D}">
      <dsp:nvSpPr>
        <dsp:cNvPr id="0" name=""/>
        <dsp:cNvSpPr/>
      </dsp:nvSpPr>
      <dsp:spPr>
        <a:xfrm>
          <a:off x="2062243" y="2970163"/>
          <a:ext cx="6514902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DD998A3-C3CB-4864-A301-FA02AAD3AB57}">
      <dsp:nvSpPr>
        <dsp:cNvPr id="0" name=""/>
        <dsp:cNvSpPr/>
      </dsp:nvSpPr>
      <dsp:spPr>
        <a:xfrm>
          <a:off x="2184398" y="3040881"/>
          <a:ext cx="6392748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/>
            <a:t>- Receitas Intraorçamentárias (7 e 8): </a:t>
          </a:r>
          <a:r>
            <a:rPr lang="pt-BR" sz="2100" kern="1200" dirty="0"/>
            <a:t>receitas oriundas de operações realizadas entre órgãos e demais entidades da Administração Pública integrantes do orçamento fiscal e da seguridade social de uma mesma esfera de governo. </a:t>
          </a:r>
        </a:p>
      </dsp:txBody>
      <dsp:txXfrm>
        <a:off x="2184398" y="3040881"/>
        <a:ext cx="6392748" cy="1414363"/>
      </dsp:txXfrm>
    </dsp:sp>
    <dsp:sp modelId="{3D246F38-FF05-42C9-89C4-0DBCA416A813}">
      <dsp:nvSpPr>
        <dsp:cNvPr id="0" name=""/>
        <dsp:cNvSpPr/>
      </dsp:nvSpPr>
      <dsp:spPr>
        <a:xfrm>
          <a:off x="2062243" y="4455244"/>
          <a:ext cx="6514902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C52E-13EF-4929-B695-DBBBAFCE11C2}">
      <dsp:nvSpPr>
        <dsp:cNvPr id="0" name=""/>
        <dsp:cNvSpPr/>
      </dsp:nvSpPr>
      <dsp:spPr>
        <a:xfrm>
          <a:off x="0" y="2476"/>
          <a:ext cx="885698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A1FE02-DFC5-453F-B677-B88DAEB4E323}">
      <dsp:nvSpPr>
        <dsp:cNvPr id="0" name=""/>
        <dsp:cNvSpPr/>
      </dsp:nvSpPr>
      <dsp:spPr>
        <a:xfrm>
          <a:off x="0" y="2476"/>
          <a:ext cx="1771396" cy="506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/>
            <a:t>Origem</a:t>
          </a:r>
          <a:r>
            <a:rPr lang="pt-BR" sz="2700" b="1" kern="1200" dirty="0">
              <a:solidFill>
                <a:schemeClr val="tx1"/>
              </a:solidFill>
            </a:rPr>
            <a:t> (O)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chemeClr val="tx1"/>
              </a:solidFill>
            </a:rPr>
            <a:t>(art. 11, §1º – Lei nº 4.320/64)</a:t>
          </a:r>
        </a:p>
      </dsp:txBody>
      <dsp:txXfrm>
        <a:off x="0" y="2476"/>
        <a:ext cx="1771396" cy="5066283"/>
      </dsp:txXfrm>
    </dsp:sp>
    <dsp:sp modelId="{521511D0-AD35-41F7-B084-C729A8977EE3}">
      <dsp:nvSpPr>
        <dsp:cNvPr id="0" name=""/>
        <dsp:cNvSpPr/>
      </dsp:nvSpPr>
      <dsp:spPr>
        <a:xfrm>
          <a:off x="1904251" y="120227"/>
          <a:ext cx="1994370" cy="235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rgbClr val="7030A0"/>
              </a:solidFill>
            </a:rPr>
            <a:t>Receitas Correntes</a:t>
          </a:r>
          <a:endParaRPr lang="pt-BR" sz="2800" kern="1200" dirty="0"/>
        </a:p>
      </dsp:txBody>
      <dsp:txXfrm>
        <a:off x="1904251" y="120227"/>
        <a:ext cx="1994370" cy="2355030"/>
      </dsp:txXfrm>
    </dsp:sp>
    <dsp:sp modelId="{9A5D328A-363E-4719-B116-A94FFA2A8AD6}">
      <dsp:nvSpPr>
        <dsp:cNvPr id="0" name=""/>
        <dsp:cNvSpPr/>
      </dsp:nvSpPr>
      <dsp:spPr>
        <a:xfrm>
          <a:off x="4031477" y="120227"/>
          <a:ext cx="3409938" cy="29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/>
            <a:t>Tributárias</a:t>
          </a:r>
        </a:p>
      </dsp:txBody>
      <dsp:txXfrm>
        <a:off x="4031477" y="120227"/>
        <a:ext cx="3409938" cy="294378"/>
      </dsp:txXfrm>
    </dsp:sp>
    <dsp:sp modelId="{A710306A-F8DF-497C-B275-EA1ACFF44285}">
      <dsp:nvSpPr>
        <dsp:cNvPr id="0" name=""/>
        <dsp:cNvSpPr/>
      </dsp:nvSpPr>
      <dsp:spPr>
        <a:xfrm>
          <a:off x="3898622" y="414606"/>
          <a:ext cx="340993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00F5739-C2A4-4077-9F5A-75FE0C1C2B28}">
      <dsp:nvSpPr>
        <dsp:cNvPr id="0" name=""/>
        <dsp:cNvSpPr/>
      </dsp:nvSpPr>
      <dsp:spPr>
        <a:xfrm>
          <a:off x="4031477" y="414606"/>
          <a:ext cx="3409938" cy="29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/>
            <a:t>Contribuições</a:t>
          </a:r>
        </a:p>
      </dsp:txBody>
      <dsp:txXfrm>
        <a:off x="4031477" y="414606"/>
        <a:ext cx="3409938" cy="294378"/>
      </dsp:txXfrm>
    </dsp:sp>
    <dsp:sp modelId="{126718E2-6D7C-401F-8905-52B9E0E52348}">
      <dsp:nvSpPr>
        <dsp:cNvPr id="0" name=""/>
        <dsp:cNvSpPr/>
      </dsp:nvSpPr>
      <dsp:spPr>
        <a:xfrm>
          <a:off x="3898622" y="708985"/>
          <a:ext cx="340993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0E89DF7-B6A7-4793-942E-BCBBEA5FDAEE}">
      <dsp:nvSpPr>
        <dsp:cNvPr id="0" name=""/>
        <dsp:cNvSpPr/>
      </dsp:nvSpPr>
      <dsp:spPr>
        <a:xfrm>
          <a:off x="4031477" y="708985"/>
          <a:ext cx="3409938" cy="29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/>
            <a:t>Patrimonial</a:t>
          </a:r>
        </a:p>
      </dsp:txBody>
      <dsp:txXfrm>
        <a:off x="4031477" y="708985"/>
        <a:ext cx="3409938" cy="294378"/>
      </dsp:txXfrm>
    </dsp:sp>
    <dsp:sp modelId="{F75D5E6C-AC31-46F9-BB39-36CA86FFE2B8}">
      <dsp:nvSpPr>
        <dsp:cNvPr id="0" name=""/>
        <dsp:cNvSpPr/>
      </dsp:nvSpPr>
      <dsp:spPr>
        <a:xfrm>
          <a:off x="3898622" y="1003364"/>
          <a:ext cx="340993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C0D0BA0-1A4E-405F-B8D1-CF0E1AAD9774}">
      <dsp:nvSpPr>
        <dsp:cNvPr id="0" name=""/>
        <dsp:cNvSpPr/>
      </dsp:nvSpPr>
      <dsp:spPr>
        <a:xfrm>
          <a:off x="4031477" y="1003364"/>
          <a:ext cx="3409938" cy="29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/>
            <a:t>Agropecuária</a:t>
          </a:r>
        </a:p>
      </dsp:txBody>
      <dsp:txXfrm>
        <a:off x="4031477" y="1003364"/>
        <a:ext cx="3409938" cy="294378"/>
      </dsp:txXfrm>
    </dsp:sp>
    <dsp:sp modelId="{BDF1A1BF-9C0C-43A9-9708-6A71F76DA146}">
      <dsp:nvSpPr>
        <dsp:cNvPr id="0" name=""/>
        <dsp:cNvSpPr/>
      </dsp:nvSpPr>
      <dsp:spPr>
        <a:xfrm>
          <a:off x="3898622" y="1297742"/>
          <a:ext cx="340993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5D95A1E-6F39-4C69-AAA4-0F1A10A08134}">
      <dsp:nvSpPr>
        <dsp:cNvPr id="0" name=""/>
        <dsp:cNvSpPr/>
      </dsp:nvSpPr>
      <dsp:spPr>
        <a:xfrm>
          <a:off x="4031477" y="1297742"/>
          <a:ext cx="3409938" cy="29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u="none" kern="1200" dirty="0"/>
            <a:t>I</a:t>
          </a:r>
          <a:r>
            <a:rPr lang="pt-BR" sz="1800" b="0" kern="1200" dirty="0"/>
            <a:t>ndustrial</a:t>
          </a:r>
        </a:p>
      </dsp:txBody>
      <dsp:txXfrm>
        <a:off x="4031477" y="1297742"/>
        <a:ext cx="3409938" cy="294378"/>
      </dsp:txXfrm>
    </dsp:sp>
    <dsp:sp modelId="{5BAEA55E-6149-4DC7-A613-5A9882AE8711}">
      <dsp:nvSpPr>
        <dsp:cNvPr id="0" name=""/>
        <dsp:cNvSpPr/>
      </dsp:nvSpPr>
      <dsp:spPr>
        <a:xfrm>
          <a:off x="3898622" y="1592121"/>
          <a:ext cx="340993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A657DB6-6864-48B7-AFD8-3F01283E187E}">
      <dsp:nvSpPr>
        <dsp:cNvPr id="0" name=""/>
        <dsp:cNvSpPr/>
      </dsp:nvSpPr>
      <dsp:spPr>
        <a:xfrm>
          <a:off x="4031477" y="1592121"/>
          <a:ext cx="3409938" cy="29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/>
            <a:t>Serviços</a:t>
          </a:r>
        </a:p>
      </dsp:txBody>
      <dsp:txXfrm>
        <a:off x="4031477" y="1592121"/>
        <a:ext cx="3409938" cy="294378"/>
      </dsp:txXfrm>
    </dsp:sp>
    <dsp:sp modelId="{91E61494-0457-45C3-A0E5-644735AB259C}">
      <dsp:nvSpPr>
        <dsp:cNvPr id="0" name=""/>
        <dsp:cNvSpPr/>
      </dsp:nvSpPr>
      <dsp:spPr>
        <a:xfrm>
          <a:off x="3898622" y="1886500"/>
          <a:ext cx="340993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DF37313-B907-4A49-934D-29AE7D9F4464}">
      <dsp:nvSpPr>
        <dsp:cNvPr id="0" name=""/>
        <dsp:cNvSpPr/>
      </dsp:nvSpPr>
      <dsp:spPr>
        <a:xfrm>
          <a:off x="4031477" y="1886500"/>
          <a:ext cx="3409938" cy="29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/>
            <a:t>Transferências</a:t>
          </a:r>
          <a:r>
            <a:rPr lang="pt-BR" sz="1800" kern="1200" dirty="0"/>
            <a:t> Correntes</a:t>
          </a:r>
        </a:p>
      </dsp:txBody>
      <dsp:txXfrm>
        <a:off x="4031477" y="1886500"/>
        <a:ext cx="3409938" cy="294378"/>
      </dsp:txXfrm>
    </dsp:sp>
    <dsp:sp modelId="{8D2377CD-58EE-4261-8978-D81627BED1DC}">
      <dsp:nvSpPr>
        <dsp:cNvPr id="0" name=""/>
        <dsp:cNvSpPr/>
      </dsp:nvSpPr>
      <dsp:spPr>
        <a:xfrm>
          <a:off x="3898622" y="2180879"/>
          <a:ext cx="340993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6B90579-631B-4F66-9F8C-2A53BDB142C0}">
      <dsp:nvSpPr>
        <dsp:cNvPr id="0" name=""/>
        <dsp:cNvSpPr/>
      </dsp:nvSpPr>
      <dsp:spPr>
        <a:xfrm>
          <a:off x="4031477" y="2180879"/>
          <a:ext cx="3409938" cy="29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/>
            <a:t>Outras</a:t>
          </a:r>
          <a:r>
            <a:rPr lang="pt-BR" sz="1800" kern="1200" dirty="0"/>
            <a:t> Receitas Correntes</a:t>
          </a:r>
        </a:p>
      </dsp:txBody>
      <dsp:txXfrm>
        <a:off x="4031477" y="2180879"/>
        <a:ext cx="3409938" cy="294378"/>
      </dsp:txXfrm>
    </dsp:sp>
    <dsp:sp modelId="{674FCCDB-8BD1-4785-9052-441E7D70081A}">
      <dsp:nvSpPr>
        <dsp:cNvPr id="0" name=""/>
        <dsp:cNvSpPr/>
      </dsp:nvSpPr>
      <dsp:spPr>
        <a:xfrm>
          <a:off x="1771396" y="2592288"/>
          <a:ext cx="7085587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7A27561-42CA-4BEB-81C7-0CE08870DD1B}">
      <dsp:nvSpPr>
        <dsp:cNvPr id="0" name=""/>
        <dsp:cNvSpPr/>
      </dsp:nvSpPr>
      <dsp:spPr>
        <a:xfrm>
          <a:off x="1904251" y="2593009"/>
          <a:ext cx="2069491" cy="235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rgbClr val="00B050"/>
              </a:solidFill>
            </a:rPr>
            <a:t>Receitas de Capital</a:t>
          </a:r>
        </a:p>
      </dsp:txBody>
      <dsp:txXfrm>
        <a:off x="1904251" y="2593009"/>
        <a:ext cx="2069491" cy="2355030"/>
      </dsp:txXfrm>
    </dsp:sp>
    <dsp:sp modelId="{EF55A29F-8699-43AB-959F-1BF409088DF6}">
      <dsp:nvSpPr>
        <dsp:cNvPr id="0" name=""/>
        <dsp:cNvSpPr/>
      </dsp:nvSpPr>
      <dsp:spPr>
        <a:xfrm>
          <a:off x="4106598" y="2593009"/>
          <a:ext cx="3409938" cy="47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0" kern="1200" dirty="0"/>
            <a:t>Operações</a:t>
          </a:r>
          <a:r>
            <a:rPr lang="pt-BR" sz="2100" kern="1200" dirty="0"/>
            <a:t> de Crédito</a:t>
          </a:r>
        </a:p>
      </dsp:txBody>
      <dsp:txXfrm>
        <a:off x="4106598" y="2593009"/>
        <a:ext cx="3409938" cy="470891"/>
      </dsp:txXfrm>
    </dsp:sp>
    <dsp:sp modelId="{09CCEFEA-54F5-4EA7-9637-C9AD4EAA8609}">
      <dsp:nvSpPr>
        <dsp:cNvPr id="0" name=""/>
        <dsp:cNvSpPr/>
      </dsp:nvSpPr>
      <dsp:spPr>
        <a:xfrm>
          <a:off x="3973743" y="3063900"/>
          <a:ext cx="340993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1A2C810-21A3-4392-9A9B-05E384074163}">
      <dsp:nvSpPr>
        <dsp:cNvPr id="0" name=""/>
        <dsp:cNvSpPr/>
      </dsp:nvSpPr>
      <dsp:spPr>
        <a:xfrm>
          <a:off x="4106598" y="3063900"/>
          <a:ext cx="3409938" cy="47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0" kern="1200" dirty="0"/>
            <a:t>Alienação</a:t>
          </a:r>
          <a:r>
            <a:rPr lang="pt-BR" sz="2100" kern="1200" dirty="0"/>
            <a:t> de bens</a:t>
          </a:r>
        </a:p>
      </dsp:txBody>
      <dsp:txXfrm>
        <a:off x="4106598" y="3063900"/>
        <a:ext cx="3409938" cy="470891"/>
      </dsp:txXfrm>
    </dsp:sp>
    <dsp:sp modelId="{34EBFE5F-8D12-45A8-814A-971FBF4DC72D}">
      <dsp:nvSpPr>
        <dsp:cNvPr id="0" name=""/>
        <dsp:cNvSpPr/>
      </dsp:nvSpPr>
      <dsp:spPr>
        <a:xfrm>
          <a:off x="3973743" y="3534791"/>
          <a:ext cx="340993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6B6FD3D-07D9-4C9E-8CF6-A381847E4A11}">
      <dsp:nvSpPr>
        <dsp:cNvPr id="0" name=""/>
        <dsp:cNvSpPr/>
      </dsp:nvSpPr>
      <dsp:spPr>
        <a:xfrm>
          <a:off x="4106598" y="3534791"/>
          <a:ext cx="3409938" cy="47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0" kern="1200" dirty="0"/>
            <a:t>Amortização</a:t>
          </a:r>
          <a:r>
            <a:rPr lang="pt-BR" sz="2100" kern="1200" dirty="0"/>
            <a:t> de Empréstimos</a:t>
          </a:r>
        </a:p>
      </dsp:txBody>
      <dsp:txXfrm>
        <a:off x="4106598" y="3534791"/>
        <a:ext cx="3409938" cy="470891"/>
      </dsp:txXfrm>
    </dsp:sp>
    <dsp:sp modelId="{4D0C9BCD-71F2-4D2D-ABE1-AAC10A831B24}">
      <dsp:nvSpPr>
        <dsp:cNvPr id="0" name=""/>
        <dsp:cNvSpPr/>
      </dsp:nvSpPr>
      <dsp:spPr>
        <a:xfrm>
          <a:off x="3973743" y="4005682"/>
          <a:ext cx="340993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3590E1D-A1C9-4E06-A8E5-88AD6D95DDE5}">
      <dsp:nvSpPr>
        <dsp:cNvPr id="0" name=""/>
        <dsp:cNvSpPr/>
      </dsp:nvSpPr>
      <dsp:spPr>
        <a:xfrm>
          <a:off x="4106598" y="4005682"/>
          <a:ext cx="3409938" cy="47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0" kern="1200" dirty="0"/>
            <a:t>Transferências</a:t>
          </a:r>
          <a:r>
            <a:rPr lang="pt-BR" sz="2100" kern="1200" dirty="0"/>
            <a:t> de Capital</a:t>
          </a:r>
        </a:p>
      </dsp:txBody>
      <dsp:txXfrm>
        <a:off x="4106598" y="4005682"/>
        <a:ext cx="3409938" cy="470891"/>
      </dsp:txXfrm>
    </dsp:sp>
    <dsp:sp modelId="{26109912-5A41-48B4-89D1-00D2D361AA34}">
      <dsp:nvSpPr>
        <dsp:cNvPr id="0" name=""/>
        <dsp:cNvSpPr/>
      </dsp:nvSpPr>
      <dsp:spPr>
        <a:xfrm>
          <a:off x="3973743" y="4476573"/>
          <a:ext cx="340993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D6A7BEB-9E8D-49C1-8DFE-7E5F9300EDB9}">
      <dsp:nvSpPr>
        <dsp:cNvPr id="0" name=""/>
        <dsp:cNvSpPr/>
      </dsp:nvSpPr>
      <dsp:spPr>
        <a:xfrm>
          <a:off x="4106598" y="4476573"/>
          <a:ext cx="3409938" cy="47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0" kern="1200" dirty="0"/>
            <a:t>Outras</a:t>
          </a:r>
          <a:r>
            <a:rPr lang="pt-BR" sz="2100" kern="1200" dirty="0"/>
            <a:t> Receitas de Capital</a:t>
          </a:r>
        </a:p>
      </dsp:txBody>
      <dsp:txXfrm>
        <a:off x="4106598" y="4476573"/>
        <a:ext cx="3409938" cy="470891"/>
      </dsp:txXfrm>
    </dsp:sp>
    <dsp:sp modelId="{DDE888C8-102E-4C54-A3D2-C916B3E171A1}">
      <dsp:nvSpPr>
        <dsp:cNvPr id="0" name=""/>
        <dsp:cNvSpPr/>
      </dsp:nvSpPr>
      <dsp:spPr>
        <a:xfrm>
          <a:off x="1771396" y="4948039"/>
          <a:ext cx="7085587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0EFD7-D9B3-4AAF-92C9-73E90AE98175}">
      <dsp:nvSpPr>
        <dsp:cNvPr id="0" name=""/>
        <dsp:cNvSpPr/>
      </dsp:nvSpPr>
      <dsp:spPr>
        <a:xfrm>
          <a:off x="656093" y="11549"/>
          <a:ext cx="6266046" cy="569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Destinação Vinculada</a:t>
          </a:r>
        </a:p>
      </dsp:txBody>
      <dsp:txXfrm>
        <a:off x="656093" y="11549"/>
        <a:ext cx="6266046" cy="569640"/>
      </dsp:txXfrm>
    </dsp:sp>
    <dsp:sp modelId="{2BC6DBC9-1211-48FA-BBBA-516D51F8EFE6}">
      <dsp:nvSpPr>
        <dsp:cNvPr id="0" name=""/>
        <dsp:cNvSpPr/>
      </dsp:nvSpPr>
      <dsp:spPr>
        <a:xfrm>
          <a:off x="656093" y="570936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FCA24-3A90-47B5-9856-E5A81B42131D}">
      <dsp:nvSpPr>
        <dsp:cNvPr id="0" name=""/>
        <dsp:cNvSpPr/>
      </dsp:nvSpPr>
      <dsp:spPr>
        <a:xfrm>
          <a:off x="1536821" y="570936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FF74A-0D0C-4A5D-96C2-BCDA4798F472}">
      <dsp:nvSpPr>
        <dsp:cNvPr id="0" name=""/>
        <dsp:cNvSpPr/>
      </dsp:nvSpPr>
      <dsp:spPr>
        <a:xfrm>
          <a:off x="2418244" y="570936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A07D8-03A0-452C-8D04-EB51CEE22799}">
      <dsp:nvSpPr>
        <dsp:cNvPr id="0" name=""/>
        <dsp:cNvSpPr/>
      </dsp:nvSpPr>
      <dsp:spPr>
        <a:xfrm>
          <a:off x="3298972" y="570936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46AB1-D9DA-405A-9500-FE1390BA8C43}">
      <dsp:nvSpPr>
        <dsp:cNvPr id="0" name=""/>
        <dsp:cNvSpPr/>
      </dsp:nvSpPr>
      <dsp:spPr>
        <a:xfrm>
          <a:off x="4180396" y="570936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A247C-8E8A-428C-B78D-8973D5A2BDCA}">
      <dsp:nvSpPr>
        <dsp:cNvPr id="0" name=""/>
        <dsp:cNvSpPr/>
      </dsp:nvSpPr>
      <dsp:spPr>
        <a:xfrm>
          <a:off x="5061123" y="570936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27EA4-B8C0-4F58-AE85-5E30CBD9AF24}">
      <dsp:nvSpPr>
        <dsp:cNvPr id="0" name=""/>
        <dsp:cNvSpPr/>
      </dsp:nvSpPr>
      <dsp:spPr>
        <a:xfrm>
          <a:off x="5942547" y="570936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651B3-9028-4DB9-9AB8-1451F36787C7}">
      <dsp:nvSpPr>
        <dsp:cNvPr id="0" name=""/>
        <dsp:cNvSpPr/>
      </dsp:nvSpPr>
      <dsp:spPr>
        <a:xfrm>
          <a:off x="929670" y="686974"/>
          <a:ext cx="5800349" cy="9283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Processo de vinculação entre a origem e a aplicação de recursos, em atendimento às finalidades específicas estabelecidas pela norma</a:t>
          </a:r>
        </a:p>
      </dsp:txBody>
      <dsp:txXfrm>
        <a:off x="929670" y="686974"/>
        <a:ext cx="5800349" cy="928303"/>
      </dsp:txXfrm>
    </dsp:sp>
    <dsp:sp modelId="{0B38A1E8-5820-4BE7-BB7A-4E121B3359EC}">
      <dsp:nvSpPr>
        <dsp:cNvPr id="0" name=""/>
        <dsp:cNvSpPr/>
      </dsp:nvSpPr>
      <dsp:spPr>
        <a:xfrm>
          <a:off x="656093" y="1792150"/>
          <a:ext cx="6266046" cy="569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Destinação Não Vinculada ou Ordinária</a:t>
          </a:r>
        </a:p>
      </dsp:txBody>
      <dsp:txXfrm>
        <a:off x="656093" y="1792150"/>
        <a:ext cx="6266046" cy="569640"/>
      </dsp:txXfrm>
    </dsp:sp>
    <dsp:sp modelId="{99718183-76F1-4CA1-9AF1-A2BA7713DD6D}">
      <dsp:nvSpPr>
        <dsp:cNvPr id="0" name=""/>
        <dsp:cNvSpPr/>
      </dsp:nvSpPr>
      <dsp:spPr>
        <a:xfrm>
          <a:off x="656093" y="2361790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BABBB-5E5F-4110-8BD8-646FFAA88357}">
      <dsp:nvSpPr>
        <dsp:cNvPr id="0" name=""/>
        <dsp:cNvSpPr/>
      </dsp:nvSpPr>
      <dsp:spPr>
        <a:xfrm>
          <a:off x="1536821" y="2361790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0737C-FEFA-4274-87D4-017DACD56ADF}">
      <dsp:nvSpPr>
        <dsp:cNvPr id="0" name=""/>
        <dsp:cNvSpPr/>
      </dsp:nvSpPr>
      <dsp:spPr>
        <a:xfrm>
          <a:off x="2418244" y="2361790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90683-D291-4E83-9C94-FB27B6B0102B}">
      <dsp:nvSpPr>
        <dsp:cNvPr id="0" name=""/>
        <dsp:cNvSpPr/>
      </dsp:nvSpPr>
      <dsp:spPr>
        <a:xfrm>
          <a:off x="3298972" y="2361790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2F0B1-633F-40BC-ACDE-5E83D1949086}">
      <dsp:nvSpPr>
        <dsp:cNvPr id="0" name=""/>
        <dsp:cNvSpPr/>
      </dsp:nvSpPr>
      <dsp:spPr>
        <a:xfrm>
          <a:off x="4180396" y="2361790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9A5BC-962E-4CD7-8BA9-D720ADB055E6}">
      <dsp:nvSpPr>
        <dsp:cNvPr id="0" name=""/>
        <dsp:cNvSpPr/>
      </dsp:nvSpPr>
      <dsp:spPr>
        <a:xfrm>
          <a:off x="5061123" y="2361790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467B5-496F-479B-B4CF-AD5F6AF00623}">
      <dsp:nvSpPr>
        <dsp:cNvPr id="0" name=""/>
        <dsp:cNvSpPr/>
      </dsp:nvSpPr>
      <dsp:spPr>
        <a:xfrm>
          <a:off x="5942547" y="2361790"/>
          <a:ext cx="1466254" cy="116037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E322E-64D9-48FE-8B41-B86CAC6D7D07}">
      <dsp:nvSpPr>
        <dsp:cNvPr id="0" name=""/>
        <dsp:cNvSpPr/>
      </dsp:nvSpPr>
      <dsp:spPr>
        <a:xfrm>
          <a:off x="971056" y="2477828"/>
          <a:ext cx="5717578" cy="9283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Processo de alocação livre entre a origem e a aplicação de recursos, para atender a quaisquer finalidades</a:t>
          </a:r>
        </a:p>
      </dsp:txBody>
      <dsp:txXfrm>
        <a:off x="971056" y="2477828"/>
        <a:ext cx="5717578" cy="9283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C4DBC-0EC7-4E17-8FA9-F48F81D388D0}">
      <dsp:nvSpPr>
        <dsp:cNvPr id="0" name=""/>
        <dsp:cNvSpPr/>
      </dsp:nvSpPr>
      <dsp:spPr>
        <a:xfrm>
          <a:off x="2585" y="521426"/>
          <a:ext cx="2594346" cy="1037738"/>
        </a:xfrm>
        <a:prstGeom prst="homePlat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>
              <a:solidFill>
                <a:schemeClr val="tx1"/>
              </a:solidFill>
            </a:rPr>
            <a:t>P</a:t>
          </a:r>
          <a:r>
            <a:rPr lang="pt-BR" sz="2000" kern="1200">
              <a:solidFill>
                <a:schemeClr val="tx1"/>
              </a:solidFill>
            </a:rPr>
            <a:t>revisão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2585" y="521426"/>
        <a:ext cx="2334912" cy="1037738"/>
      </dsp:txXfrm>
    </dsp:sp>
    <dsp:sp modelId="{34560BB0-11A9-4E21-9779-E1BD0BED0075}">
      <dsp:nvSpPr>
        <dsp:cNvPr id="0" name=""/>
        <dsp:cNvSpPr/>
      </dsp:nvSpPr>
      <dsp:spPr>
        <a:xfrm>
          <a:off x="2078062" y="521426"/>
          <a:ext cx="2594346" cy="103773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117009"/>
                <a:satOff val="-2178"/>
                <a:lumOff val="2238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17009"/>
                <a:satOff val="-2178"/>
                <a:lumOff val="2238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17009"/>
                <a:satOff val="-2178"/>
                <a:lumOff val="22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>
              <a:solidFill>
                <a:schemeClr val="tx1"/>
              </a:solidFill>
            </a:rPr>
            <a:t>L</a:t>
          </a:r>
          <a:r>
            <a:rPr lang="pt-BR" sz="2000" kern="1200">
              <a:solidFill>
                <a:schemeClr val="tx1"/>
              </a:solidFill>
            </a:rPr>
            <a:t>ançamento</a:t>
          </a:r>
        </a:p>
      </dsp:txBody>
      <dsp:txXfrm>
        <a:off x="2596931" y="521426"/>
        <a:ext cx="1556608" cy="1037738"/>
      </dsp:txXfrm>
    </dsp:sp>
    <dsp:sp modelId="{A8D52641-0363-45E7-A16C-D62CFB6D562A}">
      <dsp:nvSpPr>
        <dsp:cNvPr id="0" name=""/>
        <dsp:cNvSpPr/>
      </dsp:nvSpPr>
      <dsp:spPr>
        <a:xfrm>
          <a:off x="4153539" y="521426"/>
          <a:ext cx="2594346" cy="103773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34018"/>
                <a:satOff val="-4356"/>
                <a:lumOff val="4477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34018"/>
                <a:satOff val="-4356"/>
                <a:lumOff val="4477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34018"/>
                <a:satOff val="-4356"/>
                <a:lumOff val="44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>
              <a:solidFill>
                <a:schemeClr val="tx1"/>
              </a:solidFill>
            </a:rPr>
            <a:t>A</a:t>
          </a:r>
          <a:r>
            <a:rPr lang="pt-BR" sz="2000" kern="1200">
              <a:solidFill>
                <a:schemeClr val="tx1"/>
              </a:solidFill>
            </a:rPr>
            <a:t>rrecadação</a:t>
          </a:r>
        </a:p>
      </dsp:txBody>
      <dsp:txXfrm>
        <a:off x="4672408" y="521426"/>
        <a:ext cx="1556608" cy="1037738"/>
      </dsp:txXfrm>
    </dsp:sp>
    <dsp:sp modelId="{26C04005-A3FF-4908-AA32-870C6D0F7DD3}">
      <dsp:nvSpPr>
        <dsp:cNvPr id="0" name=""/>
        <dsp:cNvSpPr/>
      </dsp:nvSpPr>
      <dsp:spPr>
        <a:xfrm>
          <a:off x="6229016" y="521426"/>
          <a:ext cx="2594346" cy="103773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117009"/>
                <a:satOff val="-2178"/>
                <a:lumOff val="2238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17009"/>
                <a:satOff val="-2178"/>
                <a:lumOff val="2238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17009"/>
                <a:satOff val="-2178"/>
                <a:lumOff val="22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>
              <a:solidFill>
                <a:schemeClr val="tx1"/>
              </a:solidFill>
            </a:rPr>
            <a:t>R</a:t>
          </a:r>
          <a:r>
            <a:rPr lang="pt-BR" sz="2000" kern="1200">
              <a:solidFill>
                <a:schemeClr val="tx1"/>
              </a:solidFill>
            </a:rPr>
            <a:t>ecolhimento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6747885" y="521426"/>
        <a:ext cx="1556608" cy="10377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7FD95-2B1F-43F6-9250-F98A6A6D612D}">
      <dsp:nvSpPr>
        <dsp:cNvPr id="0" name=""/>
        <dsp:cNvSpPr/>
      </dsp:nvSpPr>
      <dsp:spPr>
        <a:xfrm>
          <a:off x="-5847376" y="-895457"/>
          <a:ext cx="6965670" cy="69656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644EF-9124-4405-919A-80F2F78882BD}">
      <dsp:nvSpPr>
        <dsp:cNvPr id="0" name=""/>
        <dsp:cNvSpPr/>
      </dsp:nvSpPr>
      <dsp:spPr>
        <a:xfrm>
          <a:off x="363009" y="235244"/>
          <a:ext cx="7115134" cy="4702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2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Esfera Orçamentária</a:t>
          </a:r>
        </a:p>
      </dsp:txBody>
      <dsp:txXfrm>
        <a:off x="363009" y="235244"/>
        <a:ext cx="7115134" cy="470281"/>
      </dsp:txXfrm>
    </dsp:sp>
    <dsp:sp modelId="{480C2D24-BA5C-4CAF-B0C9-7E873650B046}">
      <dsp:nvSpPr>
        <dsp:cNvPr id="0" name=""/>
        <dsp:cNvSpPr/>
      </dsp:nvSpPr>
      <dsp:spPr>
        <a:xfrm>
          <a:off x="69082" y="176459"/>
          <a:ext cx="587852" cy="587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9C24-2D2F-4664-9F83-D1E4C2430B5E}">
      <dsp:nvSpPr>
        <dsp:cNvPr id="0" name=""/>
        <dsp:cNvSpPr/>
      </dsp:nvSpPr>
      <dsp:spPr>
        <a:xfrm>
          <a:off x="788891" y="941080"/>
          <a:ext cx="6689252" cy="470281"/>
        </a:xfrm>
        <a:prstGeom prst="rect">
          <a:avLst/>
        </a:prstGeom>
        <a:gradFill rotWithShape="0">
          <a:gsLst>
            <a:gs pos="0">
              <a:schemeClr val="accent5">
                <a:hueOff val="-2066229"/>
                <a:satOff val="3092"/>
                <a:lumOff val="-3464"/>
                <a:alphaOff val="0"/>
                <a:shade val="51000"/>
                <a:satMod val="130000"/>
              </a:schemeClr>
            </a:gs>
            <a:gs pos="80000">
              <a:schemeClr val="accent5">
                <a:hueOff val="-2066229"/>
                <a:satOff val="3092"/>
                <a:lumOff val="-3464"/>
                <a:alphaOff val="0"/>
                <a:shade val="93000"/>
                <a:satMod val="130000"/>
              </a:schemeClr>
            </a:gs>
            <a:gs pos="100000">
              <a:schemeClr val="accent5">
                <a:hueOff val="-2066229"/>
                <a:satOff val="3092"/>
                <a:lumOff val="-34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2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Impacto Patrimonial</a:t>
          </a:r>
        </a:p>
      </dsp:txBody>
      <dsp:txXfrm>
        <a:off x="788891" y="941080"/>
        <a:ext cx="6689252" cy="470281"/>
      </dsp:txXfrm>
    </dsp:sp>
    <dsp:sp modelId="{299813DB-7EED-4530-83E3-69D8F4B1A27F}">
      <dsp:nvSpPr>
        <dsp:cNvPr id="0" name=""/>
        <dsp:cNvSpPr/>
      </dsp:nvSpPr>
      <dsp:spPr>
        <a:xfrm>
          <a:off x="494965" y="882295"/>
          <a:ext cx="587852" cy="587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066229"/>
              <a:satOff val="3092"/>
              <a:lumOff val="-34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F7B41-2EDD-4C48-B223-DB6EFA17AC84}">
      <dsp:nvSpPr>
        <dsp:cNvPr id="0" name=""/>
        <dsp:cNvSpPr/>
      </dsp:nvSpPr>
      <dsp:spPr>
        <a:xfrm>
          <a:off x="1022272" y="1646400"/>
          <a:ext cx="6455871" cy="470281"/>
        </a:xfrm>
        <a:prstGeom prst="rect">
          <a:avLst/>
        </a:prstGeom>
        <a:gradFill rotWithShape="0">
          <a:gsLst>
            <a:gs pos="0">
              <a:schemeClr val="accent5">
                <a:hueOff val="-4132458"/>
                <a:satOff val="6183"/>
                <a:lumOff val="-6928"/>
                <a:alphaOff val="0"/>
                <a:shade val="51000"/>
                <a:satMod val="130000"/>
              </a:schemeClr>
            </a:gs>
            <a:gs pos="80000">
              <a:schemeClr val="accent5">
                <a:hueOff val="-4132458"/>
                <a:satOff val="6183"/>
                <a:lumOff val="-6928"/>
                <a:alphaOff val="0"/>
                <a:shade val="93000"/>
                <a:satMod val="130000"/>
              </a:schemeClr>
            </a:gs>
            <a:gs pos="100000">
              <a:schemeClr val="accent5">
                <a:hueOff val="-4132458"/>
                <a:satOff val="6183"/>
                <a:lumOff val="-69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2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/>
            <a:t>Regularidade</a:t>
          </a:r>
          <a:endParaRPr lang="pt-BR" sz="2400" kern="1200" dirty="0"/>
        </a:p>
      </dsp:txBody>
      <dsp:txXfrm>
        <a:off x="1022272" y="1646400"/>
        <a:ext cx="6455871" cy="470281"/>
      </dsp:txXfrm>
    </dsp:sp>
    <dsp:sp modelId="{D68594DA-90B3-43EF-BCE3-211776E1CB88}">
      <dsp:nvSpPr>
        <dsp:cNvPr id="0" name=""/>
        <dsp:cNvSpPr/>
      </dsp:nvSpPr>
      <dsp:spPr>
        <a:xfrm>
          <a:off x="728346" y="1587614"/>
          <a:ext cx="587852" cy="587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132458"/>
              <a:satOff val="6183"/>
              <a:lumOff val="-69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98814E-50FD-4120-ACCC-937177E7EF84}">
      <dsp:nvSpPr>
        <dsp:cNvPr id="0" name=""/>
        <dsp:cNvSpPr/>
      </dsp:nvSpPr>
      <dsp:spPr>
        <a:xfrm>
          <a:off x="1096789" y="2352236"/>
          <a:ext cx="6381354" cy="470281"/>
        </a:xfrm>
        <a:prstGeom prst="rect">
          <a:avLst/>
        </a:prstGeom>
        <a:gradFill rotWithShape="0">
          <a:gsLst>
            <a:gs pos="0">
              <a:schemeClr val="accent5">
                <a:hueOff val="-6198687"/>
                <a:satOff val="9275"/>
                <a:lumOff val="-10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198687"/>
                <a:satOff val="9275"/>
                <a:lumOff val="-10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198687"/>
                <a:satOff val="9275"/>
                <a:lumOff val="-10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2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Institucional</a:t>
          </a:r>
        </a:p>
      </dsp:txBody>
      <dsp:txXfrm>
        <a:off x="1096789" y="2352236"/>
        <a:ext cx="6381354" cy="470281"/>
      </dsp:txXfrm>
    </dsp:sp>
    <dsp:sp modelId="{D4248BEB-FEAB-46D8-9098-856F86EE50AE}">
      <dsp:nvSpPr>
        <dsp:cNvPr id="0" name=""/>
        <dsp:cNvSpPr/>
      </dsp:nvSpPr>
      <dsp:spPr>
        <a:xfrm>
          <a:off x="802863" y="2293451"/>
          <a:ext cx="587852" cy="587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198687"/>
              <a:satOff val="9275"/>
              <a:lumOff val="-10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2658AB-B5EB-48CC-B5C8-FB634F3FC8C3}">
      <dsp:nvSpPr>
        <dsp:cNvPr id="0" name=""/>
        <dsp:cNvSpPr/>
      </dsp:nvSpPr>
      <dsp:spPr>
        <a:xfrm>
          <a:off x="1022272" y="3058073"/>
          <a:ext cx="6455871" cy="470281"/>
        </a:xfrm>
        <a:prstGeom prst="rect">
          <a:avLst/>
        </a:prstGeom>
        <a:gradFill rotWithShape="0">
          <a:gsLst>
            <a:gs pos="0">
              <a:schemeClr val="accent5">
                <a:hueOff val="-8264916"/>
                <a:satOff val="12367"/>
                <a:lumOff val="-13855"/>
                <a:alphaOff val="0"/>
                <a:shade val="51000"/>
                <a:satMod val="130000"/>
              </a:schemeClr>
            </a:gs>
            <a:gs pos="80000">
              <a:schemeClr val="accent5">
                <a:hueOff val="-8264916"/>
                <a:satOff val="12367"/>
                <a:lumOff val="-13855"/>
                <a:alphaOff val="0"/>
                <a:shade val="93000"/>
                <a:satMod val="130000"/>
              </a:schemeClr>
            </a:gs>
            <a:gs pos="100000">
              <a:schemeClr val="accent5">
                <a:hueOff val="-8264916"/>
                <a:satOff val="12367"/>
                <a:lumOff val="-138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2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Funcional</a:t>
          </a:r>
        </a:p>
      </dsp:txBody>
      <dsp:txXfrm>
        <a:off x="1022272" y="3058073"/>
        <a:ext cx="6455871" cy="470281"/>
      </dsp:txXfrm>
    </dsp:sp>
    <dsp:sp modelId="{C4363CB0-B32C-4186-8D9C-739F26614003}">
      <dsp:nvSpPr>
        <dsp:cNvPr id="0" name=""/>
        <dsp:cNvSpPr/>
      </dsp:nvSpPr>
      <dsp:spPr>
        <a:xfrm>
          <a:off x="728346" y="2999287"/>
          <a:ext cx="587852" cy="587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64916"/>
              <a:satOff val="12367"/>
              <a:lumOff val="-138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80F0CE-D1A1-4DD7-8669-91513651DED1}">
      <dsp:nvSpPr>
        <dsp:cNvPr id="0" name=""/>
        <dsp:cNvSpPr/>
      </dsp:nvSpPr>
      <dsp:spPr>
        <a:xfrm>
          <a:off x="788891" y="3763392"/>
          <a:ext cx="6689252" cy="470281"/>
        </a:xfrm>
        <a:prstGeom prst="rect">
          <a:avLst/>
        </a:prstGeom>
        <a:gradFill rotWithShape="0">
          <a:gsLst>
            <a:gs pos="0">
              <a:schemeClr val="accent5">
                <a:hueOff val="-10331145"/>
                <a:satOff val="15458"/>
                <a:lumOff val="-17319"/>
                <a:alphaOff val="0"/>
                <a:shade val="51000"/>
                <a:satMod val="130000"/>
              </a:schemeClr>
            </a:gs>
            <a:gs pos="80000">
              <a:schemeClr val="accent5">
                <a:hueOff val="-10331145"/>
                <a:satOff val="15458"/>
                <a:lumOff val="-17319"/>
                <a:alphaOff val="0"/>
                <a:shade val="93000"/>
                <a:satMod val="130000"/>
              </a:schemeClr>
            </a:gs>
            <a:gs pos="100000">
              <a:schemeClr val="accent5">
                <a:hueOff val="-10331145"/>
                <a:satOff val="15458"/>
                <a:lumOff val="-173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2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Estrutura Programática</a:t>
          </a:r>
        </a:p>
      </dsp:txBody>
      <dsp:txXfrm>
        <a:off x="788891" y="3763392"/>
        <a:ext cx="6689252" cy="470281"/>
      </dsp:txXfrm>
    </dsp:sp>
    <dsp:sp modelId="{EDF7D79E-23CC-4554-9C97-E0647E4EBA43}">
      <dsp:nvSpPr>
        <dsp:cNvPr id="0" name=""/>
        <dsp:cNvSpPr/>
      </dsp:nvSpPr>
      <dsp:spPr>
        <a:xfrm>
          <a:off x="494965" y="3704607"/>
          <a:ext cx="587852" cy="587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331145"/>
              <a:satOff val="15458"/>
              <a:lumOff val="-173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8A9F17-4725-4F43-A2DD-7FCEB011AE66}">
      <dsp:nvSpPr>
        <dsp:cNvPr id="0" name=""/>
        <dsp:cNvSpPr/>
      </dsp:nvSpPr>
      <dsp:spPr>
        <a:xfrm>
          <a:off x="363009" y="4469228"/>
          <a:ext cx="7115134" cy="470281"/>
        </a:xfrm>
        <a:prstGeom prst="rect">
          <a:avLst/>
        </a:prstGeom>
        <a:gradFill rotWithShape="0">
          <a:gsLst>
            <a:gs pos="0">
              <a:schemeClr val="accent5">
                <a:hueOff val="-12397374"/>
                <a:satOff val="18550"/>
                <a:lumOff val="-20783"/>
                <a:alphaOff val="0"/>
                <a:shade val="51000"/>
                <a:satMod val="130000"/>
              </a:schemeClr>
            </a:gs>
            <a:gs pos="80000">
              <a:schemeClr val="accent5">
                <a:hueOff val="-12397374"/>
                <a:satOff val="18550"/>
                <a:lumOff val="-20783"/>
                <a:alphaOff val="0"/>
                <a:shade val="93000"/>
                <a:satMod val="130000"/>
              </a:schemeClr>
            </a:gs>
            <a:gs pos="100000">
              <a:schemeClr val="accent5">
                <a:hueOff val="-12397374"/>
                <a:satOff val="18550"/>
                <a:lumOff val="-207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2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Natureza da Despesa</a:t>
          </a:r>
        </a:p>
      </dsp:txBody>
      <dsp:txXfrm>
        <a:off x="363009" y="4469228"/>
        <a:ext cx="7115134" cy="470281"/>
      </dsp:txXfrm>
    </dsp:sp>
    <dsp:sp modelId="{07B13D19-ECEE-47DC-AECB-01C6E91C1297}">
      <dsp:nvSpPr>
        <dsp:cNvPr id="0" name=""/>
        <dsp:cNvSpPr/>
      </dsp:nvSpPr>
      <dsp:spPr>
        <a:xfrm>
          <a:off x="69082" y="4410443"/>
          <a:ext cx="587852" cy="587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852B1-B027-467B-AA52-A63BC34B32F3}">
      <dsp:nvSpPr>
        <dsp:cNvPr id="0" name=""/>
        <dsp:cNvSpPr/>
      </dsp:nvSpPr>
      <dsp:spPr>
        <a:xfrm>
          <a:off x="0" y="0"/>
          <a:ext cx="885698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135D73-A513-49EC-AB89-FB7336A00F90}">
      <dsp:nvSpPr>
        <dsp:cNvPr id="0" name=""/>
        <dsp:cNvSpPr/>
      </dsp:nvSpPr>
      <dsp:spPr>
        <a:xfrm>
          <a:off x="0" y="0"/>
          <a:ext cx="1922724" cy="5300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Categoria Econômica </a:t>
          </a:r>
          <a:r>
            <a:rPr lang="pt-BR" sz="1400" kern="1200" dirty="0"/>
            <a:t>(art. 12 – Lei 4.320/64)</a:t>
          </a:r>
          <a:endParaRPr lang="pt-BR" sz="2700" kern="1200" dirty="0"/>
        </a:p>
      </dsp:txBody>
      <dsp:txXfrm>
        <a:off x="0" y="0"/>
        <a:ext cx="1922724" cy="5300868"/>
      </dsp:txXfrm>
    </dsp:sp>
    <dsp:sp modelId="{1751E43F-F914-42E1-88F0-B23CC91BEEF2}">
      <dsp:nvSpPr>
        <dsp:cNvPr id="0" name=""/>
        <dsp:cNvSpPr/>
      </dsp:nvSpPr>
      <dsp:spPr>
        <a:xfrm>
          <a:off x="2052724" y="123203"/>
          <a:ext cx="6803357" cy="246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>
              <a:solidFill>
                <a:srgbClr val="7030A0"/>
              </a:solidFill>
            </a:rPr>
            <a:t>Despesas Correntes:</a:t>
          </a:r>
          <a:r>
            <a:rPr lang="pt-BR" sz="3100" kern="1200" dirty="0"/>
            <a:t> Classificam-se </a:t>
          </a:r>
          <a:r>
            <a:rPr lang="pt-BR" sz="3100" b="0" kern="1200" dirty="0"/>
            <a:t>nessa categoria todas as despesas que </a:t>
          </a:r>
          <a:r>
            <a:rPr lang="pt-BR" sz="3100" b="1" kern="1200" dirty="0">
              <a:solidFill>
                <a:srgbClr val="FF0000"/>
              </a:solidFill>
            </a:rPr>
            <a:t>não contribuem</a:t>
          </a:r>
          <a:r>
            <a:rPr lang="pt-BR" sz="3100" b="0" kern="1200" dirty="0"/>
            <a:t>, diretamente, para a formação ou aquisição de um </a:t>
          </a:r>
          <a:r>
            <a:rPr lang="pt-BR" sz="3100" b="1" kern="1200" dirty="0">
              <a:solidFill>
                <a:srgbClr val="FF0000"/>
              </a:solidFill>
            </a:rPr>
            <a:t>bem de capital.</a:t>
          </a:r>
        </a:p>
      </dsp:txBody>
      <dsp:txXfrm>
        <a:off x="2052724" y="123203"/>
        <a:ext cx="6803357" cy="2464075"/>
      </dsp:txXfrm>
    </dsp:sp>
    <dsp:sp modelId="{DAF20CA6-6E94-4BFA-9D7F-80F32EB51C93}">
      <dsp:nvSpPr>
        <dsp:cNvPr id="0" name=""/>
        <dsp:cNvSpPr/>
      </dsp:nvSpPr>
      <dsp:spPr>
        <a:xfrm>
          <a:off x="1922724" y="2587279"/>
          <a:ext cx="6933357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0C4B0F4-C975-497D-9AAA-06E7E782FEEF}">
      <dsp:nvSpPr>
        <dsp:cNvPr id="0" name=""/>
        <dsp:cNvSpPr/>
      </dsp:nvSpPr>
      <dsp:spPr>
        <a:xfrm>
          <a:off x="2052724" y="2710483"/>
          <a:ext cx="6803357" cy="246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>
              <a:solidFill>
                <a:srgbClr val="00B050"/>
              </a:solidFill>
            </a:rPr>
            <a:t>Despesas de Capital:</a:t>
          </a:r>
          <a:r>
            <a:rPr lang="pt-BR" sz="3100" kern="1200" dirty="0">
              <a:solidFill>
                <a:srgbClr val="00B050"/>
              </a:solidFill>
            </a:rPr>
            <a:t> </a:t>
          </a:r>
          <a:r>
            <a:rPr lang="pt-BR" sz="3100" kern="1200" dirty="0"/>
            <a:t>Classificam-se nessa categoria aquelas despesas que </a:t>
          </a:r>
          <a:r>
            <a:rPr lang="pt-BR" sz="3100" b="1" kern="1200" dirty="0">
              <a:solidFill>
                <a:srgbClr val="FF0000"/>
              </a:solidFill>
            </a:rPr>
            <a:t>contribuem</a:t>
          </a:r>
          <a:r>
            <a:rPr lang="pt-BR" sz="3100" b="1" kern="1200" dirty="0"/>
            <a:t>, </a:t>
          </a:r>
          <a:r>
            <a:rPr lang="pt-BR" sz="3100" kern="1200" dirty="0"/>
            <a:t>diretamente,</a:t>
          </a:r>
          <a:r>
            <a:rPr lang="pt-BR" sz="3100" b="1" kern="1200" dirty="0"/>
            <a:t> </a:t>
          </a:r>
          <a:r>
            <a:rPr lang="pt-BR" sz="3100" b="0" kern="1200" dirty="0"/>
            <a:t>para a formação ou aquisição de um </a:t>
          </a:r>
          <a:r>
            <a:rPr lang="pt-BR" sz="3100" b="1" kern="1200" dirty="0">
              <a:solidFill>
                <a:srgbClr val="FF0000"/>
              </a:solidFill>
            </a:rPr>
            <a:t>bem de capital</a:t>
          </a:r>
          <a:r>
            <a:rPr lang="pt-BR" sz="3100" b="1" kern="1200" dirty="0"/>
            <a:t>.</a:t>
          </a:r>
          <a:endParaRPr lang="pt-BR" sz="3100" kern="1200" dirty="0"/>
        </a:p>
      </dsp:txBody>
      <dsp:txXfrm>
        <a:off x="2052724" y="2710483"/>
        <a:ext cx="6803357" cy="2464075"/>
      </dsp:txXfrm>
    </dsp:sp>
    <dsp:sp modelId="{EF895638-F7B0-41EA-AB24-F8C2295EB5EB}">
      <dsp:nvSpPr>
        <dsp:cNvPr id="0" name=""/>
        <dsp:cNvSpPr/>
      </dsp:nvSpPr>
      <dsp:spPr>
        <a:xfrm>
          <a:off x="1922724" y="5174559"/>
          <a:ext cx="6933357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852B1-B027-467B-AA52-A63BC34B32F3}">
      <dsp:nvSpPr>
        <dsp:cNvPr id="0" name=""/>
        <dsp:cNvSpPr/>
      </dsp:nvSpPr>
      <dsp:spPr>
        <a:xfrm>
          <a:off x="0" y="2588"/>
          <a:ext cx="88779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135D73-A513-49EC-AB89-FB7336A00F90}">
      <dsp:nvSpPr>
        <dsp:cNvPr id="0" name=""/>
        <dsp:cNvSpPr/>
      </dsp:nvSpPr>
      <dsp:spPr>
        <a:xfrm>
          <a:off x="0" y="2588"/>
          <a:ext cx="1537925" cy="529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Grupo de Natureza de Despesa  </a:t>
          </a:r>
        </a:p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2588"/>
        <a:ext cx="1537925" cy="5295692"/>
      </dsp:txXfrm>
    </dsp:sp>
    <dsp:sp modelId="{1751E43F-F914-42E1-88F0-B23CC91BEEF2}">
      <dsp:nvSpPr>
        <dsp:cNvPr id="0" name=""/>
        <dsp:cNvSpPr/>
      </dsp:nvSpPr>
      <dsp:spPr>
        <a:xfrm>
          <a:off x="1671094" y="125671"/>
          <a:ext cx="1910973" cy="2461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solidFill>
                <a:srgbClr val="7030A0"/>
              </a:solidFill>
            </a:rPr>
            <a:t>Despesas Correntes</a:t>
          </a:r>
          <a:endParaRPr lang="pt-BR" sz="3200" b="1" kern="1200" dirty="0">
            <a:solidFill>
              <a:srgbClr val="FF0000"/>
            </a:solidFill>
          </a:endParaRPr>
        </a:p>
      </dsp:txBody>
      <dsp:txXfrm>
        <a:off x="1671094" y="125671"/>
        <a:ext cx="1910973" cy="2461669"/>
      </dsp:txXfrm>
    </dsp:sp>
    <dsp:sp modelId="{2BF52C0C-8FD7-4314-854B-89B2FA24D7E2}">
      <dsp:nvSpPr>
        <dsp:cNvPr id="0" name=""/>
        <dsp:cNvSpPr/>
      </dsp:nvSpPr>
      <dsp:spPr>
        <a:xfrm>
          <a:off x="3715237" y="125671"/>
          <a:ext cx="4037281" cy="819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>
              <a:solidFill>
                <a:schemeClr val="tx1"/>
              </a:solidFill>
            </a:rPr>
            <a:t>Pessoal e Encargos Sociais </a:t>
          </a:r>
          <a:r>
            <a:rPr lang="pt-BR" sz="1400" b="0" kern="1200" dirty="0">
              <a:solidFill>
                <a:schemeClr val="tx1"/>
              </a:solidFill>
            </a:rPr>
            <a:t>Art. 18 - LRF</a:t>
          </a:r>
          <a:endParaRPr lang="pt-BR" sz="2000" b="0" kern="1200" dirty="0">
            <a:solidFill>
              <a:schemeClr val="tx1"/>
            </a:solidFill>
          </a:endParaRPr>
        </a:p>
      </dsp:txBody>
      <dsp:txXfrm>
        <a:off x="3715237" y="125671"/>
        <a:ext cx="4037281" cy="819755"/>
      </dsp:txXfrm>
    </dsp:sp>
    <dsp:sp modelId="{A9642D40-0A4B-43EA-B846-E31A9C39B844}">
      <dsp:nvSpPr>
        <dsp:cNvPr id="0" name=""/>
        <dsp:cNvSpPr/>
      </dsp:nvSpPr>
      <dsp:spPr>
        <a:xfrm>
          <a:off x="3582068" y="945426"/>
          <a:ext cx="3418006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1FF3839-0BE4-4C69-87CB-FD3E02755C74}">
      <dsp:nvSpPr>
        <dsp:cNvPr id="0" name=""/>
        <dsp:cNvSpPr/>
      </dsp:nvSpPr>
      <dsp:spPr>
        <a:xfrm>
          <a:off x="3715237" y="945426"/>
          <a:ext cx="4668929" cy="819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0" kern="1200" dirty="0">
              <a:solidFill>
                <a:schemeClr val="tx1"/>
              </a:solidFill>
            </a:rPr>
            <a:t>Juros e Encargos da Dívida</a:t>
          </a:r>
        </a:p>
      </dsp:txBody>
      <dsp:txXfrm>
        <a:off x="3715237" y="945426"/>
        <a:ext cx="4668929" cy="819755"/>
      </dsp:txXfrm>
    </dsp:sp>
    <dsp:sp modelId="{924DAC01-A562-4F29-B91F-1616B5D64E08}">
      <dsp:nvSpPr>
        <dsp:cNvPr id="0" name=""/>
        <dsp:cNvSpPr/>
      </dsp:nvSpPr>
      <dsp:spPr>
        <a:xfrm>
          <a:off x="3582068" y="1765182"/>
          <a:ext cx="3418006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A75500D-2FDB-42C0-BAAA-80663270155C}">
      <dsp:nvSpPr>
        <dsp:cNvPr id="0" name=""/>
        <dsp:cNvSpPr/>
      </dsp:nvSpPr>
      <dsp:spPr>
        <a:xfrm>
          <a:off x="3715237" y="1765182"/>
          <a:ext cx="4493516" cy="819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0" kern="1200" dirty="0">
              <a:solidFill>
                <a:schemeClr val="tx1"/>
              </a:solidFill>
            </a:rPr>
            <a:t>Outras Despesas Correntes</a:t>
          </a:r>
        </a:p>
      </dsp:txBody>
      <dsp:txXfrm>
        <a:off x="3715237" y="1765182"/>
        <a:ext cx="4493516" cy="819755"/>
      </dsp:txXfrm>
    </dsp:sp>
    <dsp:sp modelId="{DAF20CA6-6E94-4BFA-9D7F-80F32EB51C93}">
      <dsp:nvSpPr>
        <dsp:cNvPr id="0" name=""/>
        <dsp:cNvSpPr/>
      </dsp:nvSpPr>
      <dsp:spPr>
        <a:xfrm>
          <a:off x="1537925" y="2587341"/>
          <a:ext cx="7102352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0C4B0F4-C975-497D-9AAA-06E7E782FEEF}">
      <dsp:nvSpPr>
        <dsp:cNvPr id="0" name=""/>
        <dsp:cNvSpPr/>
      </dsp:nvSpPr>
      <dsp:spPr>
        <a:xfrm>
          <a:off x="1671094" y="2723865"/>
          <a:ext cx="1826856" cy="2461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solidFill>
                <a:srgbClr val="00B050"/>
              </a:solidFill>
            </a:rPr>
            <a:t>Despesas de Capital</a:t>
          </a:r>
          <a:endParaRPr lang="pt-BR" sz="3200" kern="1200" dirty="0"/>
        </a:p>
      </dsp:txBody>
      <dsp:txXfrm>
        <a:off x="1671094" y="2723865"/>
        <a:ext cx="1826856" cy="2461669"/>
      </dsp:txXfrm>
    </dsp:sp>
    <dsp:sp modelId="{B8EA6027-5338-4BDC-B066-ECFB6F043EEF}">
      <dsp:nvSpPr>
        <dsp:cNvPr id="0" name=""/>
        <dsp:cNvSpPr/>
      </dsp:nvSpPr>
      <dsp:spPr>
        <a:xfrm>
          <a:off x="3631120" y="2710424"/>
          <a:ext cx="3896391" cy="819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Investimentos</a:t>
          </a:r>
          <a:r>
            <a:rPr lang="pt-BR" sz="3600" kern="1200" dirty="0"/>
            <a:t> </a:t>
          </a:r>
          <a:r>
            <a:rPr lang="pt-BR" sz="1600" kern="1200" dirty="0"/>
            <a:t>(aquisição/construção novos)</a:t>
          </a:r>
          <a:endParaRPr lang="pt-BR" sz="2000" kern="1200" dirty="0"/>
        </a:p>
      </dsp:txBody>
      <dsp:txXfrm>
        <a:off x="3631120" y="2710424"/>
        <a:ext cx="3896391" cy="819755"/>
      </dsp:txXfrm>
    </dsp:sp>
    <dsp:sp modelId="{994D9A1A-9D16-4B91-B135-EB440651B42B}">
      <dsp:nvSpPr>
        <dsp:cNvPr id="0" name=""/>
        <dsp:cNvSpPr/>
      </dsp:nvSpPr>
      <dsp:spPr>
        <a:xfrm>
          <a:off x="3497950" y="3530179"/>
          <a:ext cx="3418006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AD46A74-8B12-4F08-9893-7E61DD11F2FE}">
      <dsp:nvSpPr>
        <dsp:cNvPr id="0" name=""/>
        <dsp:cNvSpPr/>
      </dsp:nvSpPr>
      <dsp:spPr>
        <a:xfrm>
          <a:off x="3631120" y="3530179"/>
          <a:ext cx="3452050" cy="819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Inversões</a:t>
          </a:r>
          <a:r>
            <a:rPr lang="pt-BR" sz="3200" kern="1200" dirty="0"/>
            <a:t> </a:t>
          </a:r>
          <a:r>
            <a:rPr lang="pt-BR" sz="2800" kern="1200" dirty="0"/>
            <a:t>Financeiras</a:t>
          </a:r>
          <a:r>
            <a:rPr lang="pt-BR" sz="3200" kern="1200" dirty="0"/>
            <a:t> </a:t>
          </a:r>
          <a:r>
            <a:rPr lang="pt-BR" sz="1600" kern="1200" dirty="0"/>
            <a:t>(aquisição já em uso)</a:t>
          </a:r>
          <a:endParaRPr lang="pt-BR" sz="2300" kern="1200" dirty="0"/>
        </a:p>
      </dsp:txBody>
      <dsp:txXfrm>
        <a:off x="3631120" y="3530179"/>
        <a:ext cx="3452050" cy="819755"/>
      </dsp:txXfrm>
    </dsp:sp>
    <dsp:sp modelId="{7CDFE050-0F1E-47F4-9720-428134238732}">
      <dsp:nvSpPr>
        <dsp:cNvPr id="0" name=""/>
        <dsp:cNvSpPr/>
      </dsp:nvSpPr>
      <dsp:spPr>
        <a:xfrm>
          <a:off x="3497950" y="4349935"/>
          <a:ext cx="3418006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0C8B48D-DDD6-48FC-BA82-F8E5717D8AF8}">
      <dsp:nvSpPr>
        <dsp:cNvPr id="0" name=""/>
        <dsp:cNvSpPr/>
      </dsp:nvSpPr>
      <dsp:spPr>
        <a:xfrm>
          <a:off x="3631120" y="4349935"/>
          <a:ext cx="4858525" cy="819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Amortização da Dívida</a:t>
          </a:r>
        </a:p>
      </dsp:txBody>
      <dsp:txXfrm>
        <a:off x="3631120" y="4349935"/>
        <a:ext cx="4858525" cy="819755"/>
      </dsp:txXfrm>
    </dsp:sp>
    <dsp:sp modelId="{EF895638-F7B0-41EA-AB24-F8C2295EB5EB}">
      <dsp:nvSpPr>
        <dsp:cNvPr id="0" name=""/>
        <dsp:cNvSpPr/>
      </dsp:nvSpPr>
      <dsp:spPr>
        <a:xfrm>
          <a:off x="1537925" y="5172094"/>
          <a:ext cx="7102352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CB78-2CE4-407D-91E0-AABB5EF56559}">
      <dsp:nvSpPr>
        <dsp:cNvPr id="0" name=""/>
        <dsp:cNvSpPr/>
      </dsp:nvSpPr>
      <dsp:spPr>
        <a:xfrm>
          <a:off x="661946" y="0"/>
          <a:ext cx="7502055" cy="20805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13C8DA-BC0D-4DE5-9B54-5D900E9A28AF}">
      <dsp:nvSpPr>
        <dsp:cNvPr id="0" name=""/>
        <dsp:cNvSpPr/>
      </dsp:nvSpPr>
      <dsp:spPr>
        <a:xfrm>
          <a:off x="3016" y="624177"/>
          <a:ext cx="1959981" cy="83223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 dirty="0">
              <a:solidFill>
                <a:schemeClr val="tx1"/>
              </a:solidFill>
            </a:rPr>
            <a:t>F</a:t>
          </a:r>
          <a:r>
            <a:rPr lang="pt-BR" sz="2000" b="0" u="none" kern="1200" dirty="0">
              <a:solidFill>
                <a:schemeClr val="tx1"/>
              </a:solidFill>
            </a:rPr>
            <a:t>ixação</a:t>
          </a:r>
        </a:p>
      </dsp:txBody>
      <dsp:txXfrm>
        <a:off x="43642" y="664803"/>
        <a:ext cx="1878729" cy="750984"/>
      </dsp:txXfrm>
    </dsp:sp>
    <dsp:sp modelId="{B237FF83-8ED5-4E22-9AA6-EA995CA174F8}">
      <dsp:nvSpPr>
        <dsp:cNvPr id="0" name=""/>
        <dsp:cNvSpPr/>
      </dsp:nvSpPr>
      <dsp:spPr>
        <a:xfrm>
          <a:off x="2289661" y="624177"/>
          <a:ext cx="1959981" cy="832236"/>
        </a:xfrm>
        <a:prstGeom prst="roundRect">
          <a:avLst/>
        </a:prstGeom>
        <a:gradFill rotWithShape="0">
          <a:gsLst>
            <a:gs pos="0">
              <a:schemeClr val="accent2">
                <a:hueOff val="-257180"/>
                <a:satOff val="-5305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-257180"/>
                <a:satOff val="-5305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-257180"/>
                <a:satOff val="-5305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>
              <a:solidFill>
                <a:schemeClr val="tx1"/>
              </a:solidFill>
            </a:rPr>
            <a:t>E</a:t>
          </a:r>
          <a:r>
            <a:rPr lang="pt-BR" sz="2000" b="0" u="none" kern="1200">
              <a:solidFill>
                <a:schemeClr val="tx1"/>
              </a:solidFill>
            </a:rPr>
            <a:t>mpenho</a:t>
          </a:r>
          <a:endParaRPr lang="pt-BR" sz="2000" b="0" u="none" kern="1200" dirty="0">
            <a:solidFill>
              <a:schemeClr val="tx1"/>
            </a:solidFill>
          </a:endParaRPr>
        </a:p>
      </dsp:txBody>
      <dsp:txXfrm>
        <a:off x="2330287" y="664803"/>
        <a:ext cx="1878729" cy="750984"/>
      </dsp:txXfrm>
    </dsp:sp>
    <dsp:sp modelId="{6B5AA3C3-4A60-4323-B9FB-A6BDABE61E85}">
      <dsp:nvSpPr>
        <dsp:cNvPr id="0" name=""/>
        <dsp:cNvSpPr/>
      </dsp:nvSpPr>
      <dsp:spPr>
        <a:xfrm>
          <a:off x="4572000" y="624177"/>
          <a:ext cx="1959981" cy="832236"/>
        </a:xfrm>
        <a:prstGeom prst="roundRect">
          <a:avLst/>
        </a:prstGeom>
        <a:gradFill rotWithShape="0">
          <a:gsLst>
            <a:gs pos="0">
              <a:schemeClr val="accent2">
                <a:hueOff val="-514361"/>
                <a:satOff val="-1061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-514361"/>
                <a:satOff val="-1061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-514361"/>
                <a:satOff val="-1061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>
              <a:solidFill>
                <a:schemeClr val="tx1"/>
              </a:solidFill>
            </a:rPr>
            <a:t>L</a:t>
          </a:r>
          <a:r>
            <a:rPr lang="pt-BR" sz="2000" b="0" u="none" kern="1200">
              <a:solidFill>
                <a:schemeClr val="tx1"/>
              </a:solidFill>
            </a:rPr>
            <a:t>iquidação</a:t>
          </a:r>
          <a:endParaRPr lang="pt-BR" sz="2000" b="0" u="none" kern="1200" dirty="0">
            <a:solidFill>
              <a:schemeClr val="tx1"/>
            </a:solidFill>
          </a:endParaRPr>
        </a:p>
      </dsp:txBody>
      <dsp:txXfrm>
        <a:off x="4612626" y="664803"/>
        <a:ext cx="1878729" cy="750984"/>
      </dsp:txXfrm>
    </dsp:sp>
    <dsp:sp modelId="{23834586-5B6B-46F0-AC7F-517A3690312C}">
      <dsp:nvSpPr>
        <dsp:cNvPr id="0" name=""/>
        <dsp:cNvSpPr/>
      </dsp:nvSpPr>
      <dsp:spPr>
        <a:xfrm>
          <a:off x="6862950" y="624177"/>
          <a:ext cx="1959981" cy="832236"/>
        </a:xfrm>
        <a:prstGeom prst="roundRect">
          <a:avLst/>
        </a:prstGeom>
        <a:gradFill rotWithShape="0">
          <a:gsLst>
            <a:gs pos="0">
              <a:schemeClr val="accent2">
                <a:hueOff val="-771541"/>
                <a:satOff val="-15915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-771541"/>
                <a:satOff val="-15915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-771541"/>
                <a:satOff val="-15915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>
              <a:solidFill>
                <a:schemeClr val="tx1"/>
              </a:solidFill>
            </a:rPr>
            <a:t>P</a:t>
          </a:r>
          <a:r>
            <a:rPr lang="pt-BR" sz="2000" b="0" u="none" kern="1200">
              <a:solidFill>
                <a:schemeClr val="tx1"/>
              </a:solidFill>
            </a:rPr>
            <a:t>agamento</a:t>
          </a:r>
          <a:endParaRPr lang="pt-BR" sz="2000" b="0" u="none" kern="1200" dirty="0">
            <a:solidFill>
              <a:schemeClr val="tx1"/>
            </a:solidFill>
          </a:endParaRPr>
        </a:p>
      </dsp:txBody>
      <dsp:txXfrm>
        <a:off x="6903576" y="664803"/>
        <a:ext cx="1878729" cy="750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054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6280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5765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458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3509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4972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9407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0651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97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9251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0278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660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ulianaof@tce.rs.gov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tce.rs.gov.br/portal/page/portal/tcers/jurisdicionados/sistemas_controle_externo/siapc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tce.rs.gov.br/portal/page/portal/tcers/inicial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27584" y="908720"/>
            <a:ext cx="7560840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7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 Público</a:t>
            </a:r>
          </a:p>
          <a:p>
            <a:pPr algn="r"/>
            <a:endParaRPr lang="pt-BR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84911" y="3212976"/>
            <a:ext cx="547957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b="1" dirty="0"/>
              <a:t>Aramis Ricardo Costa de Souza </a:t>
            </a:r>
          </a:p>
          <a:p>
            <a:pPr algn="r"/>
            <a:r>
              <a:rPr lang="pt-BR" sz="3200" b="1" dirty="0"/>
              <a:t>Juliana Fofonka Leal</a:t>
            </a:r>
          </a:p>
          <a:p>
            <a:pPr algn="r"/>
            <a:r>
              <a:rPr lang="pt-BR" sz="3200" b="1" dirty="0"/>
              <a:t>Romano </a:t>
            </a:r>
            <a:r>
              <a:rPr lang="pt-BR" sz="3200" b="1" dirty="0" err="1"/>
              <a:t>Scapin</a:t>
            </a:r>
            <a:endParaRPr lang="pt-BR" sz="3200" b="1" dirty="0"/>
          </a:p>
          <a:p>
            <a:pPr algn="r"/>
            <a:r>
              <a:rPr lang="pt-BR" sz="2400" dirty="0"/>
              <a:t>Auditores Públicos Externo – TCE/RS</a:t>
            </a:r>
          </a:p>
          <a:p>
            <a:pPr algn="r"/>
            <a:r>
              <a:rPr lang="pt-BR" sz="2400" dirty="0">
                <a:hlinkClick r:id="rId2"/>
              </a:rPr>
              <a:t>aramis@tce.rs.gov.br</a:t>
            </a:r>
          </a:p>
          <a:p>
            <a:pPr algn="r"/>
            <a:r>
              <a:rPr lang="pt-BR" sz="2400" dirty="0">
                <a:hlinkClick r:id="rId2"/>
              </a:rPr>
              <a:t>julianaof@tce.rs.gov.br</a:t>
            </a:r>
            <a:endParaRPr lang="pt-BR" sz="2400" dirty="0"/>
          </a:p>
          <a:p>
            <a:pPr algn="r"/>
            <a:r>
              <a:rPr lang="pt-BR" sz="2400" u="sng" dirty="0">
                <a:solidFill>
                  <a:srgbClr val="3333FF"/>
                </a:solidFill>
              </a:rPr>
              <a:t>romano@tce.rs.gov.br</a:t>
            </a:r>
          </a:p>
        </p:txBody>
      </p:sp>
    </p:spTree>
    <p:extLst>
      <p:ext uri="{BB962C8B-B14F-4D97-AF65-F5344CB8AC3E}">
        <p14:creationId xmlns:p14="http://schemas.microsoft.com/office/powerpoint/2010/main" val="6426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DEF7DAF-08D8-46F2-8B30-5B491DA4B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26270"/>
            <a:ext cx="9001000" cy="492301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800" dirty="0"/>
              <a:t>Art. 121 (...)</a:t>
            </a:r>
          </a:p>
          <a:p>
            <a:pPr marL="0" indent="0" algn="just">
              <a:buNone/>
            </a:pP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§ 3º - Durante o período de pauta regimental, poderão ser apresentadas </a:t>
            </a:r>
            <a:r>
              <a:rPr lang="pt-BR" sz="2800" b="1" dirty="0">
                <a:solidFill>
                  <a:srgbClr val="FF0000"/>
                </a:solidFill>
              </a:rPr>
              <a:t>emendas populares</a:t>
            </a:r>
            <a:r>
              <a:rPr lang="pt-BR" sz="2800" dirty="0"/>
              <a:t> aos projetos de lei do plano plurianual, de diretrizes orçamentárias e do orçamento anual, desde que </a:t>
            </a:r>
            <a:r>
              <a:rPr lang="pt-BR" sz="2800" b="1" dirty="0"/>
              <a:t>firmadas por, no mínimo, trezentos eleitores ou encaminhadas por três entidades representativas da sociedade</a:t>
            </a:r>
            <a:r>
              <a:rPr lang="pt-BR" sz="2800" dirty="0"/>
              <a:t>, observado o disposto no parágrafo anterior. (...)</a:t>
            </a:r>
          </a:p>
          <a:p>
            <a:pPr marL="0" indent="0" algn="just">
              <a:buNone/>
            </a:pPr>
            <a:r>
              <a:rPr lang="pt-BR" sz="2800" dirty="0"/>
              <a:t>§ 5º - Os recursos que, em decorrência de veto, emenda ou rejeição do projeto de lei orçamentária anual, </a:t>
            </a:r>
            <a:r>
              <a:rPr lang="pt-BR" sz="2800" b="1" dirty="0">
                <a:solidFill>
                  <a:srgbClr val="FF0000"/>
                </a:solidFill>
              </a:rPr>
              <a:t>ficarem sem despesas correspondentes </a:t>
            </a:r>
            <a:r>
              <a:rPr lang="pt-BR" sz="2800" dirty="0"/>
              <a:t>poderão ser utilizados, conforme o caso, mediante </a:t>
            </a:r>
            <a:r>
              <a:rPr lang="pt-BR" sz="2800" b="1" dirty="0">
                <a:solidFill>
                  <a:srgbClr val="FF0000"/>
                </a:solidFill>
              </a:rPr>
              <a:t>créditos especiais ou suplementares</a:t>
            </a:r>
            <a:r>
              <a:rPr lang="pt-BR" sz="2800" dirty="0"/>
              <a:t>, com prévia e específica autorização legislativa..”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124D6F9-503E-4E98-AC37-9A5603551D27}"/>
              </a:ext>
            </a:extLst>
          </p:cNvPr>
          <p:cNvSpPr txBox="1">
            <a:spLocks/>
          </p:cNvSpPr>
          <p:nvPr/>
        </p:nvSpPr>
        <p:spPr>
          <a:xfrm>
            <a:off x="11745" y="-61662"/>
            <a:ext cx="9096759" cy="94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para Emendas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31789B46-A77E-4F48-8DE8-FDF487D92A79}"/>
              </a:ext>
            </a:extLst>
          </p:cNvPr>
          <p:cNvCxnSpPr/>
          <p:nvPr/>
        </p:nvCxnSpPr>
        <p:spPr>
          <a:xfrm>
            <a:off x="0" y="81024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7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E5F14136-9014-4DF8-B723-19CAEBFA6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8834"/>
              </p:ext>
            </p:extLst>
          </p:nvPr>
        </p:nvGraphicFramePr>
        <p:xfrm>
          <a:off x="179512" y="1196752"/>
          <a:ext cx="8784977" cy="469392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24871606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290369526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xmlns="" val="233986311"/>
                    </a:ext>
                  </a:extLst>
                </a:gridCol>
              </a:tblGrid>
              <a:tr h="730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u="sng">
                          <a:effectLst/>
                        </a:rPr>
                        <a:t>Do Executivo para o Legislativo</a:t>
                      </a:r>
                      <a:endParaRPr lang="pt-BR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u="sng" dirty="0">
                          <a:effectLst/>
                        </a:rPr>
                        <a:t>Do Legislativo para o Executivo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9144815"/>
                  </a:ext>
                </a:extLst>
              </a:tr>
              <a:tr h="763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u="sng">
                          <a:effectLst/>
                        </a:rPr>
                        <a:t>PPA</a:t>
                      </a:r>
                      <a:endParaRPr lang="pt-BR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até 5 de junho do primeiro ano do mandato do Prefeito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até 15 de agosto do primeiro ano do mandato do Prefeito</a:t>
                      </a:r>
                      <a:endParaRPr lang="pt-BR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73633537"/>
                  </a:ext>
                </a:extLst>
              </a:tr>
              <a:tr h="763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u="sng">
                          <a:effectLst/>
                        </a:rPr>
                        <a:t>LDO</a:t>
                      </a:r>
                      <a:endParaRPr lang="pt-BR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 até 20 de agosto de cada ano</a:t>
                      </a:r>
                      <a:endParaRPr lang="pt-BR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até 10 de outubro de cada ano</a:t>
                      </a:r>
                      <a:endParaRPr lang="pt-BR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1494840"/>
                  </a:ext>
                </a:extLst>
              </a:tr>
              <a:tr h="1145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u="sng" dirty="0">
                          <a:effectLst/>
                        </a:rPr>
                        <a:t>LOA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até 15 de outubro, devendo ser votados até o dia 5 de dezembro</a:t>
                      </a:r>
                      <a:endParaRPr lang="pt-BR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até 15 de dezembro de cada ano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71706178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E6585E8-E139-4FE4-B275-92B89E1372C8}"/>
              </a:ext>
            </a:extLst>
          </p:cNvPr>
          <p:cNvSpPr txBox="1">
            <a:spLocks/>
          </p:cNvSpPr>
          <p:nvPr/>
        </p:nvSpPr>
        <p:spPr>
          <a:xfrm>
            <a:off x="11745" y="-35195"/>
            <a:ext cx="9096759" cy="94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Prazos de acordo com a Lei Orgânica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D43C04FE-D2AF-4899-BEB4-AB76384B41E9}"/>
              </a:ext>
            </a:extLst>
          </p:cNvPr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0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8D374F8-1907-43ED-800B-78D42213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3924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000" dirty="0"/>
              <a:t> </a:t>
            </a:r>
            <a:r>
              <a:rPr lang="pt-BR" sz="4000" b="1" dirty="0"/>
              <a:t>Art. 124</a:t>
            </a:r>
            <a:r>
              <a:rPr lang="pt-BR" sz="4000" dirty="0"/>
              <a:t> Os recursos correspondentes às dotações orçamentárias, compreendidos os créditos suplementares e especiais, destinados à Câmara Municipal serão entregues até o dia dez de cada mês, em quotas correspondentes a um duodécimo.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FFAAE0A3-E577-41B6-8382-81C727B29F77}"/>
              </a:ext>
            </a:extLst>
          </p:cNvPr>
          <p:cNvSpPr txBox="1">
            <a:spLocks/>
          </p:cNvSpPr>
          <p:nvPr/>
        </p:nvSpPr>
        <p:spPr>
          <a:xfrm>
            <a:off x="11745" y="-61662"/>
            <a:ext cx="9096759" cy="94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Duodécimo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A01D7B96-7B62-4B2E-86FE-67AEEF6D36ED}"/>
              </a:ext>
            </a:extLst>
          </p:cNvPr>
          <p:cNvCxnSpPr/>
          <p:nvPr/>
        </p:nvCxnSpPr>
        <p:spPr>
          <a:xfrm>
            <a:off x="0" y="81024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3648" y="1988840"/>
            <a:ext cx="6471479" cy="15841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/>
              <a:t>Receitas Públicas</a:t>
            </a:r>
          </a:p>
        </p:txBody>
      </p:sp>
    </p:spTree>
    <p:extLst>
      <p:ext uri="{BB962C8B-B14F-4D97-AF65-F5344CB8AC3E}">
        <p14:creationId xmlns:p14="http://schemas.microsoft.com/office/powerpoint/2010/main" val="23024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ADC17E3A-7077-4879-8079-C547ED1E9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88" t="15265" r="19070" b="25640"/>
          <a:stretch/>
        </p:blipFill>
        <p:spPr>
          <a:xfrm>
            <a:off x="66838" y="1052736"/>
            <a:ext cx="9041666" cy="5202581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323528" y="188640"/>
            <a:ext cx="8280920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Qualquer recurso obtido pelo Estado, em determinado período financeiro, disponível para custear despesas públicas</a:t>
            </a:r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xmlns="" id="{AE1B1AED-A395-43AD-9EDE-B16FF6AF9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6" t="27476" r="23211" b="37856"/>
          <a:stretch/>
        </p:blipFill>
        <p:spPr>
          <a:xfrm>
            <a:off x="5318849" y="2996952"/>
            <a:ext cx="3825151" cy="23421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354772" y="6021288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STN</a:t>
            </a:r>
          </a:p>
        </p:txBody>
      </p:sp>
    </p:spTree>
    <p:extLst>
      <p:ext uri="{BB962C8B-B14F-4D97-AF65-F5344CB8AC3E}">
        <p14:creationId xmlns:p14="http://schemas.microsoft.com/office/powerpoint/2010/main" val="32872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53E8B5F0-D372-48E1-A178-0323524F1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008950"/>
              </p:ext>
            </p:extLst>
          </p:nvPr>
        </p:nvGraphicFramePr>
        <p:xfrm>
          <a:off x="457200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270084" y="2233464"/>
            <a:ext cx="7334364" cy="565926"/>
            <a:chOff x="832752" y="1131400"/>
            <a:chExt cx="7334364" cy="565926"/>
          </a:xfrm>
        </p:grpSpPr>
        <p:sp>
          <p:nvSpPr>
            <p:cNvPr id="6" name="Retângulo 5"/>
            <p:cNvSpPr/>
            <p:nvPr/>
          </p:nvSpPr>
          <p:spPr>
            <a:xfrm>
              <a:off x="832752" y="1131400"/>
              <a:ext cx="7334364" cy="56592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92886"/>
                <a:satOff val="-3979"/>
                <a:lumOff val="-3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832752" y="1131400"/>
              <a:ext cx="7334364" cy="565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9204" tIns="73660" rIns="73660" bIns="7366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900" kern="1200" dirty="0"/>
                <a:t>Indicador de Resultado Primário</a:t>
              </a:r>
            </a:p>
          </p:txBody>
        </p:sp>
      </p:grpSp>
      <p:sp>
        <p:nvSpPr>
          <p:cNvPr id="8" name="Elipse 7"/>
          <p:cNvSpPr/>
          <p:nvPr/>
        </p:nvSpPr>
        <p:spPr>
          <a:xfrm>
            <a:off x="912264" y="2174128"/>
            <a:ext cx="707408" cy="7074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hueOff val="-192886"/>
              <a:satOff val="-3979"/>
              <a:lumOff val="-372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/>
          <p:cNvGrpSpPr/>
          <p:nvPr/>
        </p:nvGrpSpPr>
        <p:grpSpPr>
          <a:xfrm>
            <a:off x="1270084" y="3960389"/>
            <a:ext cx="7334364" cy="565926"/>
            <a:chOff x="832752" y="2828636"/>
            <a:chExt cx="7334364" cy="5659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Retângulo 10"/>
            <p:cNvSpPr/>
            <p:nvPr/>
          </p:nvSpPr>
          <p:spPr>
            <a:xfrm>
              <a:off x="832752" y="2828636"/>
              <a:ext cx="7334364" cy="56592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78657"/>
                <a:satOff val="-11936"/>
                <a:lumOff val="-11177"/>
                <a:alphaOff val="0"/>
              </a:schemeClr>
            </a:fillRef>
            <a:effectRef idx="0">
              <a:schemeClr val="accent2">
                <a:hueOff val="-578657"/>
                <a:satOff val="-11936"/>
                <a:lumOff val="-1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832752" y="2828636"/>
              <a:ext cx="7334364" cy="56592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9204" tIns="73660" rIns="73660" bIns="7366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900" kern="1200" dirty="0"/>
                <a:t>Esfera Orçamentária</a:t>
              </a:r>
            </a:p>
          </p:txBody>
        </p:sp>
      </p:grpSp>
      <p:sp>
        <p:nvSpPr>
          <p:cNvPr id="10" name="Elipse 9"/>
          <p:cNvSpPr/>
          <p:nvPr/>
        </p:nvSpPr>
        <p:spPr>
          <a:xfrm>
            <a:off x="916380" y="3889648"/>
            <a:ext cx="707408" cy="7074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hueOff val="-578657"/>
              <a:satOff val="-11936"/>
              <a:lumOff val="-11177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o 12"/>
          <p:cNvGrpSpPr/>
          <p:nvPr/>
        </p:nvGrpSpPr>
        <p:grpSpPr>
          <a:xfrm>
            <a:off x="878907" y="4824485"/>
            <a:ext cx="7739890" cy="565926"/>
            <a:chOff x="427226" y="3677254"/>
            <a:chExt cx="7739890" cy="5659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" name="Retângulo 14"/>
            <p:cNvSpPr/>
            <p:nvPr/>
          </p:nvSpPr>
          <p:spPr>
            <a:xfrm>
              <a:off x="427226" y="3677254"/>
              <a:ext cx="7739890" cy="56592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71542"/>
                <a:satOff val="-15915"/>
                <a:lumOff val="-14902"/>
                <a:alphaOff val="0"/>
              </a:schemeClr>
            </a:fillRef>
            <a:effectRef idx="0">
              <a:schemeClr val="accent2">
                <a:hueOff val="-771542"/>
                <a:satOff val="-15915"/>
                <a:lumOff val="-14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427226" y="3677254"/>
              <a:ext cx="7739890" cy="56592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9204" tIns="73660" rIns="73660" bIns="7366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900" kern="1200" dirty="0"/>
                <a:t>Outras Classificações</a:t>
              </a:r>
            </a:p>
          </p:txBody>
        </p:sp>
      </p:grpSp>
      <p:sp>
        <p:nvSpPr>
          <p:cNvPr id="14" name="Elipse 13"/>
          <p:cNvSpPr/>
          <p:nvPr/>
        </p:nvSpPr>
        <p:spPr>
          <a:xfrm>
            <a:off x="525203" y="4753744"/>
            <a:ext cx="707408" cy="7074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hueOff val="-771542"/>
              <a:satOff val="-15915"/>
              <a:lumOff val="-1490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6624736" cy="801777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Classificação das Receitas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4116453F-D85A-440C-B3B3-40C75CAB7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482613"/>
              </p:ext>
            </p:extLst>
          </p:nvPr>
        </p:nvGraphicFramePr>
        <p:xfrm>
          <a:off x="241176" y="1052736"/>
          <a:ext cx="85792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6624736" cy="801777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Natureza de Receita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6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9E80653F-BAD7-456A-AA30-D01FA6B82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358639"/>
              </p:ext>
            </p:extLst>
          </p:nvPr>
        </p:nvGraphicFramePr>
        <p:xfrm>
          <a:off x="107504" y="1052736"/>
          <a:ext cx="8856984" cy="5071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6624736" cy="801777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Natureza de Receita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9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FC766D1-F8A6-4634-9139-7B85D992D144}"/>
              </a:ext>
            </a:extLst>
          </p:cNvPr>
          <p:cNvSpPr/>
          <p:nvPr/>
        </p:nvSpPr>
        <p:spPr>
          <a:xfrm>
            <a:off x="72007" y="1052736"/>
            <a:ext cx="9036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Objetivo </a:t>
            </a:r>
            <a:r>
              <a:rPr lang="pt-BR" sz="2400" b="1" dirty="0"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 </a:t>
            </a:r>
            <a:r>
              <a:rPr lang="pt-BR" sz="2400" dirty="0"/>
              <a:t>Identificar as </a:t>
            </a:r>
            <a:r>
              <a:rPr lang="pt-BR" sz="2400" b="1" dirty="0">
                <a:solidFill>
                  <a:srgbClr val="FF0000"/>
                </a:solidFill>
              </a:rPr>
              <a:t>fontes de financiamento </a:t>
            </a:r>
            <a:r>
              <a:rPr lang="pt-BR" sz="2400" dirty="0"/>
              <a:t>dos gastos públicos.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E90768E-EC70-4D9A-9565-B03EDC625B3C}"/>
              </a:ext>
            </a:extLst>
          </p:cNvPr>
          <p:cNvSpPr txBox="1"/>
          <p:nvPr/>
        </p:nvSpPr>
        <p:spPr>
          <a:xfrm>
            <a:off x="179511" y="1700808"/>
            <a:ext cx="8856985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 </a:t>
            </a:r>
            <a:r>
              <a:rPr lang="pt-BR" sz="2000" b="1" dirty="0"/>
              <a:t>mesmo código</a:t>
            </a:r>
            <a:r>
              <a:rPr lang="pt-BR" sz="2000" dirty="0"/>
              <a:t> utilizado para </a:t>
            </a:r>
            <a:r>
              <a:rPr lang="pt-BR" sz="2000" b="1" dirty="0"/>
              <a:t>controle</a:t>
            </a:r>
            <a:r>
              <a:rPr lang="pt-BR" sz="2000" dirty="0"/>
              <a:t> </a:t>
            </a:r>
            <a:r>
              <a:rPr lang="pt-BR" sz="2000" b="1" dirty="0"/>
              <a:t>das destinações</a:t>
            </a:r>
            <a:r>
              <a:rPr lang="pt-BR" sz="2000" dirty="0"/>
              <a:t> da receita orçamentária também </a:t>
            </a:r>
            <a:r>
              <a:rPr lang="pt-BR" sz="2000" b="1" dirty="0"/>
              <a:t>é utilizado na despesa</a:t>
            </a:r>
            <a:r>
              <a:rPr lang="pt-BR" sz="2000" dirty="0"/>
              <a:t>, para </a:t>
            </a:r>
            <a:r>
              <a:rPr lang="pt-BR" sz="2000" b="1" dirty="0"/>
              <a:t>controle das fontes</a:t>
            </a:r>
            <a:r>
              <a:rPr lang="pt-BR" sz="2000" dirty="0"/>
              <a:t> financiadoras da despesa orçamentária.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1F67F229-69C9-41BE-962C-0A750DFBE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771824"/>
              </p:ext>
            </p:extLst>
          </p:nvPr>
        </p:nvGraphicFramePr>
        <p:xfrm>
          <a:off x="755576" y="2716472"/>
          <a:ext cx="8064896" cy="352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6624736" cy="801777"/>
          </a:xfrm>
        </p:spPr>
        <p:txBody>
          <a:bodyPr>
            <a:no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Fonte / Destinação de Recurso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AFB4E0A-0D46-4D30-9422-633ABC6662D0}"/>
              </a:ext>
            </a:extLst>
          </p:cNvPr>
          <p:cNvSpPr/>
          <p:nvPr/>
        </p:nvSpPr>
        <p:spPr>
          <a:xfrm>
            <a:off x="107504" y="1052736"/>
            <a:ext cx="892899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Base Legal – Lei de Responsabilidade Fiscal</a:t>
            </a:r>
          </a:p>
          <a:p>
            <a:endParaRPr lang="pt-BR" dirty="0"/>
          </a:p>
          <a:p>
            <a:pPr algn="just"/>
            <a:r>
              <a:rPr lang="pt-BR" sz="2400" dirty="0"/>
              <a:t>Art. 8º [...] </a:t>
            </a:r>
          </a:p>
          <a:p>
            <a:pPr algn="just"/>
            <a:r>
              <a:rPr lang="pt-BR" sz="2400" dirty="0"/>
              <a:t>Parágrafo único. Os recursos </a:t>
            </a:r>
            <a:r>
              <a:rPr lang="pt-BR" sz="2400" b="1" dirty="0"/>
              <a:t>legalmente vinculados </a:t>
            </a:r>
            <a:r>
              <a:rPr lang="pt-BR" sz="2400" b="1" dirty="0">
                <a:solidFill>
                  <a:srgbClr val="FF0000"/>
                </a:solidFill>
              </a:rPr>
              <a:t>a finalidade específica </a:t>
            </a:r>
            <a:r>
              <a:rPr lang="pt-BR" sz="2400" dirty="0"/>
              <a:t>serão utilizados </a:t>
            </a:r>
            <a:r>
              <a:rPr lang="pt-BR" sz="2400" b="1" dirty="0">
                <a:solidFill>
                  <a:srgbClr val="FF0000"/>
                </a:solidFill>
              </a:rPr>
              <a:t>exclusivamente </a:t>
            </a:r>
            <a:r>
              <a:rPr lang="pt-BR" sz="2400" dirty="0"/>
              <a:t>para atender ao objeto de sua vinculação, ainda que em exercício diverso daquele em que ocorrer o ingresso.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Art. 50. Além de obedecer às demais normas de contabilidade pública, a escrituração das contas públicas observará as seguintes: </a:t>
            </a:r>
          </a:p>
          <a:p>
            <a:pPr algn="just"/>
            <a:r>
              <a:rPr lang="pt-BR" sz="2400" dirty="0"/>
              <a:t>I – a disponibilidade de caixa constará de registro próprio, de modo que os recursos vinculados a órgão, fundo ou despesa obrigatória fiquem identificados e escriturados de forma individualizada; (...)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6624736" cy="801777"/>
          </a:xfrm>
        </p:spPr>
        <p:txBody>
          <a:bodyPr>
            <a:no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Fonte / Destinação de Recurso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4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692FB81-575E-484F-B50C-514A9FA4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" y="-65001"/>
            <a:ext cx="9096759" cy="1261753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orçamento no Município de Porto Alegre e a participação popular (o “Orçamento Popular”)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40CC9071-E83F-4295-B174-197F0C9E5907}"/>
              </a:ext>
            </a:extLst>
          </p:cNvPr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208D224-681B-4A8A-95A1-60D8669AA7D7}"/>
              </a:ext>
            </a:extLst>
          </p:cNvPr>
          <p:cNvSpPr/>
          <p:nvPr/>
        </p:nvSpPr>
        <p:spPr>
          <a:xfrm>
            <a:off x="107504" y="1412776"/>
            <a:ext cx="8928992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</a:rPr>
              <a:t>Art. 116 Leis de iniciativa do Prefeito Municipal estabelecerão:</a:t>
            </a:r>
            <a:b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</a:rPr>
              <a:t>I - o plano plurianual;</a:t>
            </a:r>
            <a:b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</a:rPr>
              <a:t>II - as diretrizes orçamentárias;</a:t>
            </a:r>
            <a:b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</a:rPr>
              <a:t>III - os orçamentos anuais.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</a:rPr>
              <a:t>§ 1º Fica garantida a </a:t>
            </a:r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participação da comunidade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</a:rPr>
              <a:t>, a partir das regiões do Município, nas etapas de elaboração, definição e acompanhamento da execução do plano plurianual, de diretrizes orçamentárias e do orçamento anual.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33489" r="31240" b="36916"/>
          <a:stretch/>
        </p:blipFill>
        <p:spPr bwMode="auto">
          <a:xfrm>
            <a:off x="36224" y="-3335"/>
            <a:ext cx="5039832" cy="24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3" t="33878" r="27751" b="17564"/>
          <a:stretch/>
        </p:blipFill>
        <p:spPr bwMode="auto">
          <a:xfrm>
            <a:off x="35496" y="2420888"/>
            <a:ext cx="6060558" cy="397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5076056" y="908720"/>
            <a:ext cx="1019998" cy="7920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405414" y="827710"/>
            <a:ext cx="212702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CATEGORIA ECONÔMICA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6086737" y="3798042"/>
            <a:ext cx="509999" cy="7920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906097" y="3717032"/>
            <a:ext cx="212702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ORIGEM</a:t>
            </a:r>
          </a:p>
          <a:p>
            <a:pPr algn="ctr"/>
            <a:r>
              <a:rPr lang="pt-BR" sz="2800" dirty="0"/>
              <a:t>FONTE</a:t>
            </a:r>
          </a:p>
        </p:txBody>
      </p:sp>
      <p:sp>
        <p:nvSpPr>
          <p:cNvPr id="6" name="Elipse 5"/>
          <p:cNvSpPr/>
          <p:nvPr/>
        </p:nvSpPr>
        <p:spPr>
          <a:xfrm>
            <a:off x="7468926" y="5733256"/>
            <a:ext cx="1564196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LOA 2019</a:t>
            </a:r>
          </a:p>
          <a:p>
            <a:pPr algn="ctr"/>
            <a:r>
              <a:rPr lang="pt-BR" sz="1400" dirty="0"/>
              <a:t>POA/RS</a:t>
            </a:r>
          </a:p>
        </p:txBody>
      </p:sp>
    </p:spTree>
    <p:extLst>
      <p:ext uri="{BB962C8B-B14F-4D97-AF65-F5344CB8AC3E}">
        <p14:creationId xmlns:p14="http://schemas.microsoft.com/office/powerpoint/2010/main" val="20412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5D0A57A3-4437-44F9-ACE3-BF9B71F1E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541274"/>
              </p:ext>
            </p:extLst>
          </p:nvPr>
        </p:nvGraphicFramePr>
        <p:xfrm>
          <a:off x="323528" y="764704"/>
          <a:ext cx="8825948" cy="208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794CA993-5097-47FD-8A40-8B33CED68DCD}"/>
              </a:ext>
            </a:extLst>
          </p:cNvPr>
          <p:cNvSpPr/>
          <p:nvPr/>
        </p:nvSpPr>
        <p:spPr>
          <a:xfrm>
            <a:off x="575324" y="2964573"/>
            <a:ext cx="1749287" cy="384313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Planejamento</a:t>
            </a:r>
          </a:p>
        </p:txBody>
      </p:sp>
      <p:sp>
        <p:nvSpPr>
          <p:cNvPr id="7" name="Retângulo: Cantos Arredondados 14">
            <a:extLst>
              <a:ext uri="{FF2B5EF4-FFF2-40B4-BE49-F238E27FC236}">
                <a16:creationId xmlns:a16="http://schemas.microsoft.com/office/drawing/2014/main" xmlns="" id="{F97FB7C5-22CB-47BE-A264-51F0468F474B}"/>
              </a:ext>
            </a:extLst>
          </p:cNvPr>
          <p:cNvSpPr/>
          <p:nvPr/>
        </p:nvSpPr>
        <p:spPr>
          <a:xfrm>
            <a:off x="2702295" y="2957948"/>
            <a:ext cx="1749287" cy="881267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Constituição do Crédito Tributário</a:t>
            </a:r>
          </a:p>
        </p:txBody>
      </p:sp>
      <p:cxnSp>
        <p:nvCxnSpPr>
          <p:cNvPr id="8" name="Conector de Seta Reta 15">
            <a:extLst>
              <a:ext uri="{FF2B5EF4-FFF2-40B4-BE49-F238E27FC236}">
                <a16:creationId xmlns:a16="http://schemas.microsoft.com/office/drawing/2014/main" xmlns="" id="{C07FCCD0-38AE-4404-AA0D-EE057AF5C001}"/>
              </a:ext>
            </a:extLst>
          </p:cNvPr>
          <p:cNvCxnSpPr>
            <a:cxnSpLocks/>
          </p:cNvCxnSpPr>
          <p:nvPr/>
        </p:nvCxnSpPr>
        <p:spPr>
          <a:xfrm>
            <a:off x="5756917" y="2050174"/>
            <a:ext cx="0" cy="755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: Cantos Arredondados 16">
            <a:extLst>
              <a:ext uri="{FF2B5EF4-FFF2-40B4-BE49-F238E27FC236}">
                <a16:creationId xmlns:a16="http://schemas.microsoft.com/office/drawing/2014/main" xmlns="" id="{39A2D0C8-1CCE-4569-927F-8710317B15B4}"/>
              </a:ext>
            </a:extLst>
          </p:cNvPr>
          <p:cNvSpPr/>
          <p:nvPr/>
        </p:nvSpPr>
        <p:spPr>
          <a:xfrm>
            <a:off x="4895531" y="2964575"/>
            <a:ext cx="1749287" cy="881267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Pagamento do Contribuinte</a:t>
            </a:r>
          </a:p>
        </p:txBody>
      </p:sp>
      <p:sp>
        <p:nvSpPr>
          <p:cNvPr id="10" name="Retângulo: Cantos Arredondados 18">
            <a:extLst>
              <a:ext uri="{FF2B5EF4-FFF2-40B4-BE49-F238E27FC236}">
                <a16:creationId xmlns:a16="http://schemas.microsoft.com/office/drawing/2014/main" xmlns="" id="{624F7E64-785F-4B03-BD31-00FDE1E7385F}"/>
              </a:ext>
            </a:extLst>
          </p:cNvPr>
          <p:cNvSpPr/>
          <p:nvPr/>
        </p:nvSpPr>
        <p:spPr>
          <a:xfrm>
            <a:off x="7022507" y="2971201"/>
            <a:ext cx="1749287" cy="881267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Recolhimento ao Caixa Único</a:t>
            </a:r>
          </a:p>
        </p:txBody>
      </p:sp>
      <p:cxnSp>
        <p:nvCxnSpPr>
          <p:cNvPr id="11" name="Conector de Seta Reta 20">
            <a:extLst>
              <a:ext uri="{FF2B5EF4-FFF2-40B4-BE49-F238E27FC236}">
                <a16:creationId xmlns:a16="http://schemas.microsoft.com/office/drawing/2014/main" xmlns="" id="{9ACBAD48-9829-4AB0-8B6C-22BABC7CF9BF}"/>
              </a:ext>
            </a:extLst>
          </p:cNvPr>
          <p:cNvCxnSpPr>
            <a:cxnSpLocks/>
          </p:cNvCxnSpPr>
          <p:nvPr/>
        </p:nvCxnSpPr>
        <p:spPr>
          <a:xfrm>
            <a:off x="7830886" y="2043550"/>
            <a:ext cx="0" cy="755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21">
            <a:extLst>
              <a:ext uri="{FF2B5EF4-FFF2-40B4-BE49-F238E27FC236}">
                <a16:creationId xmlns:a16="http://schemas.microsoft.com/office/drawing/2014/main" xmlns="" id="{AF8B76D4-3B61-4A6D-BD69-59941681E437}"/>
              </a:ext>
            </a:extLst>
          </p:cNvPr>
          <p:cNvCxnSpPr>
            <a:cxnSpLocks/>
          </p:cNvCxnSpPr>
          <p:nvPr/>
        </p:nvCxnSpPr>
        <p:spPr>
          <a:xfrm>
            <a:off x="3563681" y="2050174"/>
            <a:ext cx="0" cy="755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22">
            <a:extLst>
              <a:ext uri="{FF2B5EF4-FFF2-40B4-BE49-F238E27FC236}">
                <a16:creationId xmlns:a16="http://schemas.microsoft.com/office/drawing/2014/main" xmlns="" id="{B078F0E3-1E81-480D-B336-44D4CDC19AA4}"/>
              </a:ext>
            </a:extLst>
          </p:cNvPr>
          <p:cNvCxnSpPr>
            <a:cxnSpLocks/>
          </p:cNvCxnSpPr>
          <p:nvPr/>
        </p:nvCxnSpPr>
        <p:spPr>
          <a:xfrm>
            <a:off x="1430082" y="2089934"/>
            <a:ext cx="0" cy="755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E40B7FD4-D822-4B20-9B46-03F26333D9E9}"/>
              </a:ext>
            </a:extLst>
          </p:cNvPr>
          <p:cNvSpPr txBox="1"/>
          <p:nvPr/>
        </p:nvSpPr>
        <p:spPr>
          <a:xfrm>
            <a:off x="225727" y="28104"/>
            <a:ext cx="3912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da Receita</a:t>
            </a:r>
          </a:p>
        </p:txBody>
      </p:sp>
      <p:sp>
        <p:nvSpPr>
          <p:cNvPr id="21" name="Retângulo: Cantos Arredondados 5">
            <a:extLst>
              <a:ext uri="{FF2B5EF4-FFF2-40B4-BE49-F238E27FC236}">
                <a16:creationId xmlns:a16="http://schemas.microsoft.com/office/drawing/2014/main" xmlns="" id="{794CA993-5097-47FD-8A40-8B33CED68DCD}"/>
              </a:ext>
            </a:extLst>
          </p:cNvPr>
          <p:cNvSpPr/>
          <p:nvPr/>
        </p:nvSpPr>
        <p:spPr>
          <a:xfrm>
            <a:off x="1043608" y="4149080"/>
            <a:ext cx="7875309" cy="20938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 de Responsabilidade Fiscal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Art. 12. As previsões de receita observarão as </a:t>
            </a:r>
            <a:r>
              <a:rPr lang="pt-BR" b="1" dirty="0">
                <a:solidFill>
                  <a:schemeClr val="tx1"/>
                </a:solidFill>
              </a:rPr>
              <a:t>normas técnicas e legais</a:t>
            </a:r>
            <a:r>
              <a:rPr lang="pt-BR" dirty="0">
                <a:solidFill>
                  <a:schemeClr val="tx1"/>
                </a:solidFill>
              </a:rPr>
              <a:t>, considerarão os efeitos das </a:t>
            </a:r>
            <a:r>
              <a:rPr lang="pt-BR" b="1" dirty="0">
                <a:solidFill>
                  <a:srgbClr val="FF0000"/>
                </a:solidFill>
              </a:rPr>
              <a:t>alterações na legislação</a:t>
            </a:r>
            <a:r>
              <a:rPr lang="pt-BR" dirty="0">
                <a:solidFill>
                  <a:schemeClr val="tx1"/>
                </a:solidFill>
              </a:rPr>
              <a:t>, da </a:t>
            </a:r>
            <a:r>
              <a:rPr lang="pt-BR" b="1" dirty="0">
                <a:solidFill>
                  <a:srgbClr val="FF0000"/>
                </a:solidFill>
              </a:rPr>
              <a:t>variação do índice de preços</a:t>
            </a:r>
            <a:r>
              <a:rPr lang="pt-BR" b="1" dirty="0">
                <a:solidFill>
                  <a:schemeClr val="tx1"/>
                </a:solidFill>
              </a:rPr>
              <a:t>,</a:t>
            </a:r>
            <a:r>
              <a:rPr lang="pt-BR" dirty="0">
                <a:solidFill>
                  <a:schemeClr val="tx1"/>
                </a:solidFill>
              </a:rPr>
              <a:t> do </a:t>
            </a:r>
            <a:r>
              <a:rPr lang="pt-BR" b="1" dirty="0">
                <a:solidFill>
                  <a:srgbClr val="FF0000"/>
                </a:solidFill>
              </a:rPr>
              <a:t>crescimento econômico </a:t>
            </a:r>
            <a:r>
              <a:rPr lang="pt-BR" dirty="0">
                <a:solidFill>
                  <a:schemeClr val="tx1"/>
                </a:solidFill>
              </a:rPr>
              <a:t>ou de qualquer outro fator relevante e serão acompanhadas de </a:t>
            </a:r>
            <a:r>
              <a:rPr lang="pt-BR" b="1" dirty="0">
                <a:solidFill>
                  <a:schemeClr val="tx1"/>
                </a:solidFill>
              </a:rPr>
              <a:t>demonstrativo de sua evolução nos últimos três anos</a:t>
            </a:r>
            <a:r>
              <a:rPr lang="pt-BR" dirty="0">
                <a:solidFill>
                  <a:schemeClr val="tx1"/>
                </a:solidFill>
              </a:rPr>
              <a:t>, da </a:t>
            </a:r>
            <a:r>
              <a:rPr lang="pt-BR" b="1" dirty="0">
                <a:solidFill>
                  <a:schemeClr val="tx1"/>
                </a:solidFill>
              </a:rPr>
              <a:t>projeção para os dois seguintes </a:t>
            </a:r>
            <a:r>
              <a:rPr lang="pt-BR" dirty="0">
                <a:solidFill>
                  <a:schemeClr val="tx1"/>
                </a:solidFill>
              </a:rPr>
              <a:t>àquele a que se referirem, e da metodologia de cálculo e premissas utilizadas.</a:t>
            </a:r>
          </a:p>
        </p:txBody>
      </p:sp>
      <p:sp>
        <p:nvSpPr>
          <p:cNvPr id="22" name="Seta dobrada para cima 21"/>
          <p:cNvSpPr/>
          <p:nvPr/>
        </p:nvSpPr>
        <p:spPr>
          <a:xfrm rot="5400000">
            <a:off x="-905488" y="3568136"/>
            <a:ext cx="3139660" cy="614515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1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03648" y="1340768"/>
            <a:ext cx="6471479" cy="15841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/>
              <a:t>Despesas Públicas</a:t>
            </a:r>
          </a:p>
        </p:txBody>
      </p:sp>
    </p:spTree>
    <p:extLst>
      <p:ext uri="{BB962C8B-B14F-4D97-AF65-F5344CB8AC3E}">
        <p14:creationId xmlns:p14="http://schemas.microsoft.com/office/powerpoint/2010/main" val="36539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9FE4C08-58A7-4588-9E97-8F6842C1D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5" t="25568" r="20579" b="9207"/>
          <a:stretch/>
        </p:blipFill>
        <p:spPr>
          <a:xfrm>
            <a:off x="276349" y="980728"/>
            <a:ext cx="8544123" cy="5260161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51520" y="188640"/>
            <a:ext cx="8568952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Conjunto de dispêndios realizados pelos entes públicos para o funcionamento e manutenção dos serviços públicos prestados à sociedade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354772" y="6063099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STN</a:t>
            </a:r>
          </a:p>
        </p:txBody>
      </p:sp>
    </p:spTree>
    <p:extLst>
      <p:ext uri="{BB962C8B-B14F-4D97-AF65-F5344CB8AC3E}">
        <p14:creationId xmlns:p14="http://schemas.microsoft.com/office/powerpoint/2010/main" val="10249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40B7FD4-D822-4B20-9B46-03F26333D9E9}"/>
              </a:ext>
            </a:extLst>
          </p:cNvPr>
          <p:cNvSpPr txBox="1"/>
          <p:nvPr/>
        </p:nvSpPr>
        <p:spPr>
          <a:xfrm>
            <a:off x="225727" y="28104"/>
            <a:ext cx="5816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 das Despesas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A07EDB20-3152-4995-9BBE-12165FCF63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015826"/>
              </p:ext>
            </p:extLst>
          </p:nvPr>
        </p:nvGraphicFramePr>
        <p:xfrm>
          <a:off x="971600" y="908720"/>
          <a:ext cx="7547227" cy="5174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1337535" y="1128738"/>
            <a:ext cx="7115134" cy="470281"/>
            <a:chOff x="363009" y="235244"/>
            <a:chExt cx="7115134" cy="470281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tângulo 16"/>
            <p:cNvSpPr/>
            <p:nvPr/>
          </p:nvSpPr>
          <p:spPr>
            <a:xfrm>
              <a:off x="363009" y="235244"/>
              <a:ext cx="7115134" cy="47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ângulo 17"/>
            <p:cNvSpPr/>
            <p:nvPr/>
          </p:nvSpPr>
          <p:spPr>
            <a:xfrm>
              <a:off x="363009" y="235244"/>
              <a:ext cx="7115134" cy="47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3286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/>
                <a:t>Esfera Orçamentária</a:t>
              </a:r>
            </a:p>
          </p:txBody>
        </p:sp>
      </p:grpSp>
      <p:sp>
        <p:nvSpPr>
          <p:cNvPr id="8" name="Elipse 7"/>
          <p:cNvSpPr/>
          <p:nvPr/>
        </p:nvSpPr>
        <p:spPr>
          <a:xfrm>
            <a:off x="1043608" y="1069953"/>
            <a:ext cx="587852" cy="5878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/>
          <p:cNvGrpSpPr/>
          <p:nvPr/>
        </p:nvGrpSpPr>
        <p:grpSpPr>
          <a:xfrm>
            <a:off x="1763417" y="1834574"/>
            <a:ext cx="6689252" cy="470281"/>
            <a:chOff x="788891" y="941080"/>
            <a:chExt cx="6689252" cy="470281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tângulo 14"/>
            <p:cNvSpPr/>
            <p:nvPr/>
          </p:nvSpPr>
          <p:spPr>
            <a:xfrm>
              <a:off x="788891" y="941080"/>
              <a:ext cx="6689252" cy="47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066229"/>
                <a:satOff val="3092"/>
                <a:lumOff val="-3464"/>
                <a:alphaOff val="0"/>
              </a:schemeClr>
            </a:fillRef>
            <a:effectRef idx="2">
              <a:schemeClr val="accent5">
                <a:hueOff val="-2066229"/>
                <a:satOff val="3092"/>
                <a:lumOff val="-34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788891" y="941080"/>
              <a:ext cx="6689252" cy="47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3286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/>
                <a:t>Impacto Patrimonial</a:t>
              </a:r>
            </a:p>
          </p:txBody>
        </p:sp>
      </p:grpSp>
      <p:sp>
        <p:nvSpPr>
          <p:cNvPr id="10" name="Elipse 9"/>
          <p:cNvSpPr/>
          <p:nvPr/>
        </p:nvSpPr>
        <p:spPr>
          <a:xfrm>
            <a:off x="1469491" y="1775789"/>
            <a:ext cx="587852" cy="5878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5">
              <a:hueOff val="-2066229"/>
              <a:satOff val="3092"/>
              <a:lumOff val="-3464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o 10"/>
          <p:cNvGrpSpPr/>
          <p:nvPr/>
        </p:nvGrpSpPr>
        <p:grpSpPr>
          <a:xfrm>
            <a:off x="1996798" y="2539894"/>
            <a:ext cx="6455871" cy="470281"/>
            <a:chOff x="1022272" y="1646400"/>
            <a:chExt cx="6455871" cy="470281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etângulo 12"/>
            <p:cNvSpPr/>
            <p:nvPr/>
          </p:nvSpPr>
          <p:spPr>
            <a:xfrm>
              <a:off x="1022272" y="1646400"/>
              <a:ext cx="6455871" cy="47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132458"/>
                <a:satOff val="6183"/>
                <a:lumOff val="-6928"/>
                <a:alphaOff val="0"/>
              </a:schemeClr>
            </a:fillRef>
            <a:effectRef idx="2">
              <a:schemeClr val="accent5">
                <a:hueOff val="-4132458"/>
                <a:satOff val="6183"/>
                <a:lumOff val="-69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1022272" y="1646400"/>
              <a:ext cx="6455871" cy="47028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3286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/>
                <a:t>Regularidade</a:t>
              </a:r>
              <a:endParaRPr lang="pt-BR" sz="2400" kern="1200" dirty="0"/>
            </a:p>
          </p:txBody>
        </p:sp>
      </p:grpSp>
      <p:sp>
        <p:nvSpPr>
          <p:cNvPr id="12" name="Elipse 11"/>
          <p:cNvSpPr/>
          <p:nvPr/>
        </p:nvSpPr>
        <p:spPr>
          <a:xfrm>
            <a:off x="1702872" y="2481108"/>
            <a:ext cx="587852" cy="5878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5">
              <a:hueOff val="-4132458"/>
              <a:satOff val="6183"/>
              <a:lumOff val="-692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134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40B7FD4-D822-4B20-9B46-03F26333D9E9}"/>
              </a:ext>
            </a:extLst>
          </p:cNvPr>
          <p:cNvSpPr txBox="1"/>
          <p:nvPr/>
        </p:nvSpPr>
        <p:spPr>
          <a:xfrm>
            <a:off x="225727" y="28104"/>
            <a:ext cx="2827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04FC387-2F99-44A9-9F4C-A94A0EB5CFA4}"/>
              </a:ext>
            </a:extLst>
          </p:cNvPr>
          <p:cNvSpPr txBox="1"/>
          <p:nvPr/>
        </p:nvSpPr>
        <p:spPr>
          <a:xfrm>
            <a:off x="1061205" y="1356393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Art. 14, §1º LRF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12F0192-9205-413E-A10A-AD18CF80E950}"/>
              </a:ext>
            </a:extLst>
          </p:cNvPr>
          <p:cNvSpPr/>
          <p:nvPr/>
        </p:nvSpPr>
        <p:spPr>
          <a:xfrm>
            <a:off x="1135699" y="980728"/>
            <a:ext cx="3220277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</a:rPr>
              <a:t>“Quem faz” a despesa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D1F782B-BC09-4A12-8F88-92E7A6941037}"/>
              </a:ext>
            </a:extLst>
          </p:cNvPr>
          <p:cNvSpPr/>
          <p:nvPr/>
        </p:nvSpPr>
        <p:spPr>
          <a:xfrm>
            <a:off x="1152668" y="1772816"/>
            <a:ext cx="7056776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</a:rPr>
              <a:t>Identifica o agente (órgão, unidade orçamentária) encarregado do gasto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8679D10F-8103-4F14-B325-1C0A6C56D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t="22926" r="23044" b="30334"/>
          <a:stretch/>
        </p:blipFill>
        <p:spPr>
          <a:xfrm>
            <a:off x="503659" y="2636912"/>
            <a:ext cx="8100789" cy="3547912"/>
          </a:xfrm>
          <a:prstGeom prst="rect">
            <a:avLst/>
          </a:prstGeom>
        </p:spPr>
      </p:pic>
      <p:sp>
        <p:nvSpPr>
          <p:cNvPr id="14" name="Seta para a direita 13"/>
          <p:cNvSpPr/>
          <p:nvPr/>
        </p:nvSpPr>
        <p:spPr>
          <a:xfrm>
            <a:off x="467544" y="1192178"/>
            <a:ext cx="557546" cy="34430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467544" y="1960702"/>
            <a:ext cx="557546" cy="34430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8354772" y="476672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STN</a:t>
            </a:r>
          </a:p>
        </p:txBody>
      </p:sp>
    </p:spTree>
    <p:extLst>
      <p:ext uri="{BB962C8B-B14F-4D97-AF65-F5344CB8AC3E}">
        <p14:creationId xmlns:p14="http://schemas.microsoft.com/office/powerpoint/2010/main" val="24170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40B7FD4-D822-4B20-9B46-03F26333D9E9}"/>
              </a:ext>
            </a:extLst>
          </p:cNvPr>
          <p:cNvSpPr txBox="1"/>
          <p:nvPr/>
        </p:nvSpPr>
        <p:spPr>
          <a:xfrm>
            <a:off x="225727" y="28104"/>
            <a:ext cx="2244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7CB4237-04A0-4D87-8686-9AC3D20EC454}"/>
              </a:ext>
            </a:extLst>
          </p:cNvPr>
          <p:cNvSpPr/>
          <p:nvPr/>
        </p:nvSpPr>
        <p:spPr>
          <a:xfrm>
            <a:off x="1174775" y="1124744"/>
            <a:ext cx="5773489" cy="549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</a:rPr>
              <a:t>“Em que área” será realizada a  despesa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5C51AE7-1215-47E2-B6EF-E6709C575BAE}"/>
              </a:ext>
            </a:extLst>
          </p:cNvPr>
          <p:cNvSpPr/>
          <p:nvPr/>
        </p:nvSpPr>
        <p:spPr>
          <a:xfrm>
            <a:off x="1181404" y="1734679"/>
            <a:ext cx="5766860" cy="549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</a:rPr>
              <a:t>Áreas: Educação, Cultura, Saúde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BB90AA8-CAF1-4FFB-9451-119F2FAD7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70" t="30262" r="30880" b="26106"/>
          <a:stretch/>
        </p:blipFill>
        <p:spPr>
          <a:xfrm>
            <a:off x="1259632" y="2636912"/>
            <a:ext cx="5925808" cy="370363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E975CFC-E890-465A-93C3-9B1426D6B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5" t="22747" r="64493" b="53802"/>
          <a:stretch/>
        </p:blipFill>
        <p:spPr>
          <a:xfrm>
            <a:off x="971600" y="2486924"/>
            <a:ext cx="1736524" cy="14903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963D6CA-7B35-40D6-8884-7D9391C6B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32" t="73780" r="20869" b="5598"/>
          <a:stretch/>
        </p:blipFill>
        <p:spPr>
          <a:xfrm>
            <a:off x="5724128" y="2616653"/>
            <a:ext cx="2742112" cy="1388411"/>
          </a:xfrm>
          <a:prstGeom prst="rect">
            <a:avLst/>
          </a:prstGeom>
        </p:spPr>
      </p:pic>
      <p:sp>
        <p:nvSpPr>
          <p:cNvPr id="13" name="Seta para a direita 12"/>
          <p:cNvSpPr/>
          <p:nvPr/>
        </p:nvSpPr>
        <p:spPr>
          <a:xfrm>
            <a:off x="467544" y="1192178"/>
            <a:ext cx="557546" cy="34430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480214" y="1837506"/>
            <a:ext cx="557546" cy="34430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8354772" y="476672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STN</a:t>
            </a:r>
          </a:p>
        </p:txBody>
      </p:sp>
    </p:spTree>
    <p:extLst>
      <p:ext uri="{BB962C8B-B14F-4D97-AF65-F5344CB8AC3E}">
        <p14:creationId xmlns:p14="http://schemas.microsoft.com/office/powerpoint/2010/main" val="26887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40B7FD4-D822-4B20-9B46-03F26333D9E9}"/>
              </a:ext>
            </a:extLst>
          </p:cNvPr>
          <p:cNvSpPr txBox="1"/>
          <p:nvPr/>
        </p:nvSpPr>
        <p:spPr>
          <a:xfrm>
            <a:off x="225727" y="28104"/>
            <a:ext cx="5092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 Programática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05086" y="983773"/>
            <a:ext cx="8117585" cy="5325547"/>
            <a:chOff x="505086" y="983773"/>
            <a:chExt cx="8117585" cy="5325547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xmlns="" id="{3E1C9260-3052-458E-BCFA-E0D4368FF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845" t="22775" r="27668" b="24148"/>
            <a:stretch/>
          </p:blipFill>
          <p:spPr>
            <a:xfrm>
              <a:off x="505086" y="983773"/>
              <a:ext cx="8117585" cy="5325547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505086" y="1198786"/>
              <a:ext cx="2122698" cy="2447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D2107D7-94B6-4898-9018-EBA1104AAB7B}"/>
              </a:ext>
            </a:extLst>
          </p:cNvPr>
          <p:cNvSpPr txBox="1"/>
          <p:nvPr/>
        </p:nvSpPr>
        <p:spPr>
          <a:xfrm>
            <a:off x="6932140" y="692696"/>
            <a:ext cx="2248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/>
              <a:t>Portaria nº 42/1999 - MPOG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354772" y="476672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STN</a:t>
            </a:r>
          </a:p>
        </p:txBody>
      </p:sp>
    </p:spTree>
    <p:extLst>
      <p:ext uri="{BB962C8B-B14F-4D97-AF65-F5344CB8AC3E}">
        <p14:creationId xmlns:p14="http://schemas.microsoft.com/office/powerpoint/2010/main" val="40918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0" t="18093" r="18118" b="8152"/>
          <a:stretch/>
        </p:blipFill>
        <p:spPr bwMode="auto">
          <a:xfrm>
            <a:off x="35496" y="332656"/>
            <a:ext cx="9108504" cy="557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5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40B7FD4-D822-4B20-9B46-03F26333D9E9}"/>
              </a:ext>
            </a:extLst>
          </p:cNvPr>
          <p:cNvSpPr txBox="1"/>
          <p:nvPr/>
        </p:nvSpPr>
        <p:spPr>
          <a:xfrm>
            <a:off x="225727" y="28104"/>
            <a:ext cx="4644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Natureza da Despesa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20887446-C6EC-4BEF-B874-06D4EE2F9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125295"/>
              </p:ext>
            </p:extLst>
          </p:nvPr>
        </p:nvGraphicFramePr>
        <p:xfrm>
          <a:off x="179512" y="980728"/>
          <a:ext cx="8856984" cy="5300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38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555C1E3-1E1F-4BAF-8F0B-61C1FDC07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675055" cy="31249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>Art. 117 Os orçamentos anuais serão os seguintes:</a:t>
            </a:r>
            <a:br>
              <a:rPr lang="pt-BR" sz="2800" dirty="0"/>
            </a:br>
            <a:r>
              <a:rPr lang="pt-BR" sz="2800" dirty="0"/>
              <a:t>I - o orçamento da administração direta;</a:t>
            </a:r>
            <a:br>
              <a:rPr lang="pt-BR" sz="2800" dirty="0"/>
            </a:br>
            <a:r>
              <a:rPr lang="pt-BR" sz="2800" dirty="0"/>
              <a:t>II - os orçamentos das autarquias municipais;</a:t>
            </a:r>
            <a:br>
              <a:rPr lang="pt-BR" sz="2800" dirty="0"/>
            </a:br>
            <a:r>
              <a:rPr lang="pt-BR" sz="2800" dirty="0"/>
              <a:t>III - os orçamentos das fundações mantidas pelo Município;</a:t>
            </a:r>
            <a:br>
              <a:rPr lang="pt-BR" sz="2800" dirty="0"/>
            </a:br>
            <a:r>
              <a:rPr lang="pt-BR" sz="2800" dirty="0"/>
              <a:t>IV - a consolidação dos orçamentos previstos nos incisos I, II e III deste artigo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90C03B29-2FE0-450E-9EC1-68D1857B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" y="-107204"/>
            <a:ext cx="9096759" cy="1261753"/>
          </a:xfrm>
        </p:spPr>
        <p:txBody>
          <a:bodyPr>
            <a:noAutofit/>
          </a:bodyPr>
          <a:lstStyle/>
          <a:p>
            <a:pPr algn="l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da unidade do orçamento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929661C0-3A97-4824-B715-B9FA81DCEF3C}"/>
              </a:ext>
            </a:extLst>
          </p:cNvPr>
          <p:cNvCxnSpPr/>
          <p:nvPr/>
        </p:nvCxnSpPr>
        <p:spPr>
          <a:xfrm>
            <a:off x="0" y="9385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40B7FD4-D822-4B20-9B46-03F26333D9E9}"/>
              </a:ext>
            </a:extLst>
          </p:cNvPr>
          <p:cNvSpPr txBox="1"/>
          <p:nvPr/>
        </p:nvSpPr>
        <p:spPr>
          <a:xfrm>
            <a:off x="225727" y="28104"/>
            <a:ext cx="4644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Natureza da Despesa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20887446-C6EC-4BEF-B874-06D4EE2F9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8934"/>
              </p:ext>
            </p:extLst>
          </p:nvPr>
        </p:nvGraphicFramePr>
        <p:xfrm>
          <a:off x="158556" y="848142"/>
          <a:ext cx="8877940" cy="5300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5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40B7FD4-D822-4B20-9B46-03F26333D9E9}"/>
              </a:ext>
            </a:extLst>
          </p:cNvPr>
          <p:cNvSpPr txBox="1"/>
          <p:nvPr/>
        </p:nvSpPr>
        <p:spPr>
          <a:xfrm>
            <a:off x="225727" y="28104"/>
            <a:ext cx="4644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Natureza da Despesa</a:t>
            </a:r>
          </a:p>
        </p:txBody>
      </p:sp>
      <p:grpSp>
        <p:nvGrpSpPr>
          <p:cNvPr id="6" name="Agrupar 4">
            <a:extLst>
              <a:ext uri="{FF2B5EF4-FFF2-40B4-BE49-F238E27FC236}">
                <a16:creationId xmlns:a16="http://schemas.microsoft.com/office/drawing/2014/main" xmlns="" id="{B5701233-1B2C-44E9-9E03-192430AB7731}"/>
              </a:ext>
            </a:extLst>
          </p:cNvPr>
          <p:cNvGrpSpPr/>
          <p:nvPr/>
        </p:nvGrpSpPr>
        <p:grpSpPr>
          <a:xfrm>
            <a:off x="236341" y="908720"/>
            <a:ext cx="8507896" cy="5233564"/>
            <a:chOff x="331303" y="940905"/>
            <a:chExt cx="8507896" cy="523356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50452A9A-FC8D-432D-903F-1CF3FD4FB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812" t="20678" r="27246" b="29056"/>
            <a:stretch/>
          </p:blipFill>
          <p:spPr>
            <a:xfrm>
              <a:off x="331303" y="940905"/>
              <a:ext cx="8507896" cy="5233564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D20B1B98-9916-4B8E-BAC2-C036249364C0}"/>
                </a:ext>
              </a:extLst>
            </p:cNvPr>
            <p:cNvSpPr/>
            <p:nvPr/>
          </p:nvSpPr>
          <p:spPr>
            <a:xfrm>
              <a:off x="4903304" y="2226365"/>
              <a:ext cx="318053" cy="3617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2E0417F9-7A7A-4A61-9886-61B68F22C2BE}"/>
                </a:ext>
              </a:extLst>
            </p:cNvPr>
            <p:cNvSpPr/>
            <p:nvPr/>
          </p:nvSpPr>
          <p:spPr>
            <a:xfrm>
              <a:off x="5062330" y="3435626"/>
              <a:ext cx="1914939" cy="1199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tângulo: Cantos Arredondados 11">
            <a:extLst>
              <a:ext uri="{FF2B5EF4-FFF2-40B4-BE49-F238E27FC236}">
                <a16:creationId xmlns:a16="http://schemas.microsoft.com/office/drawing/2014/main" xmlns="" id="{C7F27D8A-B816-4909-9A04-5C8515CAA012}"/>
              </a:ext>
            </a:extLst>
          </p:cNvPr>
          <p:cNvSpPr/>
          <p:nvPr/>
        </p:nvSpPr>
        <p:spPr>
          <a:xfrm>
            <a:off x="6281822" y="3565087"/>
            <a:ext cx="1861931" cy="649357"/>
          </a:xfrm>
          <a:prstGeom prst="roundRect">
            <a:avLst/>
          </a:prstGeom>
          <a:ln w="28575">
            <a:solidFill>
              <a:srgbClr val="A3BAE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Identifica os </a:t>
            </a:r>
            <a:r>
              <a:rPr lang="pt-BR" b="1" dirty="0"/>
              <a:t>objetos</a:t>
            </a:r>
            <a:r>
              <a:rPr lang="pt-BR" dirty="0"/>
              <a:t> do gasto</a:t>
            </a:r>
          </a:p>
        </p:txBody>
      </p:sp>
      <p:sp>
        <p:nvSpPr>
          <p:cNvPr id="11" name="Seta: Curva para a Esquerda 16">
            <a:extLst>
              <a:ext uri="{FF2B5EF4-FFF2-40B4-BE49-F238E27FC236}">
                <a16:creationId xmlns:a16="http://schemas.microsoft.com/office/drawing/2014/main" xmlns="" id="{A5AF1073-C003-428A-BA1A-014EAA05396B}"/>
              </a:ext>
            </a:extLst>
          </p:cNvPr>
          <p:cNvSpPr/>
          <p:nvPr/>
        </p:nvSpPr>
        <p:spPr>
          <a:xfrm>
            <a:off x="8189309" y="1828680"/>
            <a:ext cx="803413" cy="2157163"/>
          </a:xfrm>
          <a:prstGeom prst="curvedLeftArrow">
            <a:avLst>
              <a:gd name="adj1" fmla="val 1438"/>
              <a:gd name="adj2" fmla="val 39774"/>
              <a:gd name="adj3" fmla="val 26449"/>
            </a:avLst>
          </a:prstGeom>
          <a:solidFill>
            <a:srgbClr val="A3BAE2"/>
          </a:solidFill>
          <a:ln>
            <a:solidFill>
              <a:srgbClr val="A3B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D147E79-4138-4FAF-97D6-803591C54360}"/>
              </a:ext>
            </a:extLst>
          </p:cNvPr>
          <p:cNvSpPr/>
          <p:nvPr/>
        </p:nvSpPr>
        <p:spPr>
          <a:xfrm>
            <a:off x="5157521" y="4477488"/>
            <a:ext cx="3986479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Art. 6º - Portaria Interministerial nº 163/2001: na LOA, a discriminação da despesa, quanto à sua natureza, far-se-á, </a:t>
            </a:r>
            <a:r>
              <a:rPr lang="pt-BR" b="1" dirty="0">
                <a:solidFill>
                  <a:srgbClr val="FF0000"/>
                </a:solidFill>
              </a:rPr>
              <a:t>no mínimo</a:t>
            </a:r>
            <a:r>
              <a:rPr lang="pt-BR" dirty="0"/>
              <a:t>, por </a:t>
            </a:r>
            <a:r>
              <a:rPr lang="pt-BR" b="1" dirty="0">
                <a:solidFill>
                  <a:srgbClr val="FF0000"/>
                </a:solidFill>
              </a:rPr>
              <a:t>categoria econômica, grupo de natureza de despesa e modalidade de aplicação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354772" y="476672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STN</a:t>
            </a:r>
          </a:p>
        </p:txBody>
      </p:sp>
    </p:spTree>
    <p:extLst>
      <p:ext uri="{BB962C8B-B14F-4D97-AF65-F5344CB8AC3E}">
        <p14:creationId xmlns:p14="http://schemas.microsoft.com/office/powerpoint/2010/main" val="23185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18554" r="15748" b="4319"/>
          <a:stretch/>
        </p:blipFill>
        <p:spPr bwMode="auto">
          <a:xfrm>
            <a:off x="72007" y="772336"/>
            <a:ext cx="9036497" cy="51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 t="17110" r="17558" b="5149"/>
          <a:stretch/>
        </p:blipFill>
        <p:spPr bwMode="auto">
          <a:xfrm>
            <a:off x="35496" y="484764"/>
            <a:ext cx="9108504" cy="56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4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E38D6724-09A2-4C06-9DDB-3F046D06A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74816"/>
              </p:ext>
            </p:extLst>
          </p:nvPr>
        </p:nvGraphicFramePr>
        <p:xfrm>
          <a:off x="179512" y="764704"/>
          <a:ext cx="8825948" cy="208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de Seta Reta 15">
            <a:extLst>
              <a:ext uri="{FF2B5EF4-FFF2-40B4-BE49-F238E27FC236}">
                <a16:creationId xmlns:a16="http://schemas.microsoft.com/office/drawing/2014/main" xmlns="" id="{780E8B83-BD34-4DD9-90E8-49D508397D07}"/>
              </a:ext>
            </a:extLst>
          </p:cNvPr>
          <p:cNvCxnSpPr>
            <a:cxnSpLocks/>
          </p:cNvCxnSpPr>
          <p:nvPr/>
        </p:nvCxnSpPr>
        <p:spPr>
          <a:xfrm>
            <a:off x="1279443" y="2139480"/>
            <a:ext cx="0" cy="596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: Cantos Arredondados 16">
            <a:extLst>
              <a:ext uri="{FF2B5EF4-FFF2-40B4-BE49-F238E27FC236}">
                <a16:creationId xmlns:a16="http://schemas.microsoft.com/office/drawing/2014/main" xmlns="" id="{13C4E4B9-48EA-473A-BA08-2651720B5A6C}"/>
              </a:ext>
            </a:extLst>
          </p:cNvPr>
          <p:cNvSpPr/>
          <p:nvPr/>
        </p:nvSpPr>
        <p:spPr>
          <a:xfrm>
            <a:off x="431306" y="2881607"/>
            <a:ext cx="1749287" cy="384313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Planejamento</a:t>
            </a:r>
          </a:p>
        </p:txBody>
      </p:sp>
      <p:cxnSp>
        <p:nvCxnSpPr>
          <p:cNvPr id="7" name="Conector de Seta Reta 17">
            <a:extLst>
              <a:ext uri="{FF2B5EF4-FFF2-40B4-BE49-F238E27FC236}">
                <a16:creationId xmlns:a16="http://schemas.microsoft.com/office/drawing/2014/main" xmlns="" id="{0079C4DF-9547-419A-9E18-167540197F9D}"/>
              </a:ext>
            </a:extLst>
          </p:cNvPr>
          <p:cNvCxnSpPr>
            <a:cxnSpLocks/>
          </p:cNvCxnSpPr>
          <p:nvPr/>
        </p:nvCxnSpPr>
        <p:spPr>
          <a:xfrm>
            <a:off x="3419665" y="2132856"/>
            <a:ext cx="0" cy="60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: Cantos Arredondados 18">
            <a:extLst>
              <a:ext uri="{FF2B5EF4-FFF2-40B4-BE49-F238E27FC236}">
                <a16:creationId xmlns:a16="http://schemas.microsoft.com/office/drawing/2014/main" xmlns="" id="{BD7E2900-96B4-4B82-8B55-16C226A9F975}"/>
              </a:ext>
            </a:extLst>
          </p:cNvPr>
          <p:cNvSpPr/>
          <p:nvPr/>
        </p:nvSpPr>
        <p:spPr>
          <a:xfrm>
            <a:off x="2558277" y="2852936"/>
            <a:ext cx="1749287" cy="881267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“Reserva” de dotação</a:t>
            </a:r>
          </a:p>
        </p:txBody>
      </p:sp>
      <p:cxnSp>
        <p:nvCxnSpPr>
          <p:cNvPr id="9" name="Conector de Seta Reta 19">
            <a:extLst>
              <a:ext uri="{FF2B5EF4-FFF2-40B4-BE49-F238E27FC236}">
                <a16:creationId xmlns:a16="http://schemas.microsoft.com/office/drawing/2014/main" xmlns="" id="{968179D3-3D8F-4F5E-A3B3-F42FD9D327FF}"/>
              </a:ext>
            </a:extLst>
          </p:cNvPr>
          <p:cNvCxnSpPr>
            <a:cxnSpLocks/>
          </p:cNvCxnSpPr>
          <p:nvPr/>
        </p:nvCxnSpPr>
        <p:spPr>
          <a:xfrm>
            <a:off x="5612901" y="2132856"/>
            <a:ext cx="0" cy="60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: Cantos Arredondados 20">
            <a:extLst>
              <a:ext uri="{FF2B5EF4-FFF2-40B4-BE49-F238E27FC236}">
                <a16:creationId xmlns:a16="http://schemas.microsoft.com/office/drawing/2014/main" xmlns="" id="{F1094B78-005A-4DC6-8901-D4251AD968D3}"/>
              </a:ext>
            </a:extLst>
          </p:cNvPr>
          <p:cNvSpPr/>
          <p:nvPr/>
        </p:nvSpPr>
        <p:spPr>
          <a:xfrm>
            <a:off x="4751513" y="2859562"/>
            <a:ext cx="1749287" cy="881267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Verificação Direito Adquirido</a:t>
            </a:r>
          </a:p>
        </p:txBody>
      </p:sp>
      <p:cxnSp>
        <p:nvCxnSpPr>
          <p:cNvPr id="11" name="Conector de Seta Reta 21">
            <a:extLst>
              <a:ext uri="{FF2B5EF4-FFF2-40B4-BE49-F238E27FC236}">
                <a16:creationId xmlns:a16="http://schemas.microsoft.com/office/drawing/2014/main" xmlns="" id="{AA26A632-0F52-4358-966F-38DFD8056321}"/>
              </a:ext>
            </a:extLst>
          </p:cNvPr>
          <p:cNvCxnSpPr>
            <a:cxnSpLocks/>
          </p:cNvCxnSpPr>
          <p:nvPr/>
        </p:nvCxnSpPr>
        <p:spPr>
          <a:xfrm>
            <a:off x="7907222" y="2132857"/>
            <a:ext cx="0" cy="72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22">
            <a:extLst>
              <a:ext uri="{FF2B5EF4-FFF2-40B4-BE49-F238E27FC236}">
                <a16:creationId xmlns:a16="http://schemas.microsoft.com/office/drawing/2014/main" xmlns="" id="{98D6AA1C-9047-4425-BD9F-7347613AF5F2}"/>
              </a:ext>
            </a:extLst>
          </p:cNvPr>
          <p:cNvSpPr/>
          <p:nvPr/>
        </p:nvSpPr>
        <p:spPr>
          <a:xfrm>
            <a:off x="7117026" y="2866190"/>
            <a:ext cx="1749287" cy="881267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Entrega de Numerário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40B7FD4-D822-4B20-9B46-03F26333D9E9}"/>
              </a:ext>
            </a:extLst>
          </p:cNvPr>
          <p:cNvSpPr txBox="1"/>
          <p:nvPr/>
        </p:nvSpPr>
        <p:spPr>
          <a:xfrm>
            <a:off x="225727" y="28104"/>
            <a:ext cx="4126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da Despesa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7BB537F-ACE2-4D46-A3B5-4F4F962B2DF9}"/>
              </a:ext>
            </a:extLst>
          </p:cNvPr>
          <p:cNvSpPr/>
          <p:nvPr/>
        </p:nvSpPr>
        <p:spPr>
          <a:xfrm>
            <a:off x="179512" y="3856980"/>
            <a:ext cx="4029877" cy="230832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/>
              <a:t>Lei 4.320/64 </a:t>
            </a:r>
          </a:p>
          <a:p>
            <a:pPr algn="just"/>
            <a:r>
              <a:rPr lang="pt-BR" dirty="0"/>
              <a:t>Art. 58 O empenho de despesa é o ato emanado de autoridade competente que cria para o Estado </a:t>
            </a:r>
            <a:r>
              <a:rPr lang="pt-BR" b="1" dirty="0">
                <a:solidFill>
                  <a:srgbClr val="FF0000"/>
                </a:solidFill>
              </a:rPr>
              <a:t>obrigação de pagamento </a:t>
            </a:r>
            <a:r>
              <a:rPr lang="pt-BR" dirty="0"/>
              <a:t>pendente ou não de implemento de condição. (...)</a:t>
            </a:r>
          </a:p>
          <a:p>
            <a:pPr algn="just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Art. 60. É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vedada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a realização de despesa sem prévio empenho</a:t>
            </a:r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7BB537F-ACE2-4D46-A3B5-4F4F962B2DF9}"/>
              </a:ext>
            </a:extLst>
          </p:cNvPr>
          <p:cNvSpPr/>
          <p:nvPr/>
        </p:nvSpPr>
        <p:spPr>
          <a:xfrm>
            <a:off x="4355976" y="3861048"/>
            <a:ext cx="2304256" cy="23083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/>
              <a:t>Lei nº. 4.320/64 </a:t>
            </a:r>
          </a:p>
          <a:p>
            <a:pPr algn="just"/>
            <a:r>
              <a:rPr lang="pt-BR" dirty="0"/>
              <a:t>Art. 63 É a verificação do </a:t>
            </a:r>
            <a:r>
              <a:rPr lang="pt-BR" b="1" dirty="0">
                <a:solidFill>
                  <a:srgbClr val="FF0000"/>
                </a:solidFill>
              </a:rPr>
              <a:t>direito adquirido</a:t>
            </a:r>
            <a:r>
              <a:rPr lang="pt-BR" dirty="0"/>
              <a:t> pelo credor, tendo por base os títulos e documentos comprobatórios do respectivo crédito.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CEBB7B4A-41B5-4B07-8677-9617F2690194}"/>
              </a:ext>
            </a:extLst>
          </p:cNvPr>
          <p:cNvSpPr/>
          <p:nvPr/>
        </p:nvSpPr>
        <p:spPr>
          <a:xfrm>
            <a:off x="6804249" y="3861048"/>
            <a:ext cx="2232248" cy="286232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Lei 4.320/64 </a:t>
            </a:r>
          </a:p>
          <a:p>
            <a:pPr algn="just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Art. 62 O Pagamento da despesa só será efetuado quando ordenado após sua regular liquidação.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Nenhuma despesa poderá ser paga sem estar devidamente liquidada.</a:t>
            </a:r>
            <a:endParaRPr lang="pt-BR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7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03648" y="1988840"/>
            <a:ext cx="6471479" cy="15841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/>
              <a:t>Créditos Adicionais</a:t>
            </a:r>
          </a:p>
        </p:txBody>
      </p:sp>
    </p:spTree>
    <p:extLst>
      <p:ext uri="{BB962C8B-B14F-4D97-AF65-F5344CB8AC3E}">
        <p14:creationId xmlns:p14="http://schemas.microsoft.com/office/powerpoint/2010/main" val="10554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9CF5CEE8-F7A2-4CFD-8B48-7C4DD2A3A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779878"/>
              </p:ext>
            </p:extLst>
          </p:nvPr>
        </p:nvGraphicFramePr>
        <p:xfrm>
          <a:off x="107504" y="1988840"/>
          <a:ext cx="5904656" cy="344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de Seta Reta 5">
            <a:extLst>
              <a:ext uri="{FF2B5EF4-FFF2-40B4-BE49-F238E27FC236}">
                <a16:creationId xmlns:a16="http://schemas.microsoft.com/office/drawing/2014/main" xmlns="" id="{1B643705-3C68-4D23-8CE7-02D1B96E2784}"/>
              </a:ext>
            </a:extLst>
          </p:cNvPr>
          <p:cNvCxnSpPr>
            <a:cxnSpLocks/>
          </p:cNvCxnSpPr>
          <p:nvPr/>
        </p:nvCxnSpPr>
        <p:spPr>
          <a:xfrm flipV="1">
            <a:off x="6156176" y="3244874"/>
            <a:ext cx="848139" cy="429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" name="Conector de Seta Reta 10">
            <a:extLst>
              <a:ext uri="{FF2B5EF4-FFF2-40B4-BE49-F238E27FC236}">
                <a16:creationId xmlns:a16="http://schemas.microsoft.com/office/drawing/2014/main" xmlns="" id="{C563A79A-8E9D-40DA-923B-560147F9A7F5}"/>
              </a:ext>
            </a:extLst>
          </p:cNvPr>
          <p:cNvCxnSpPr>
            <a:cxnSpLocks/>
          </p:cNvCxnSpPr>
          <p:nvPr/>
        </p:nvCxnSpPr>
        <p:spPr>
          <a:xfrm>
            <a:off x="6156176" y="3674753"/>
            <a:ext cx="848139" cy="515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" name="Retângulo: Cantos Arredondados 12">
            <a:extLst>
              <a:ext uri="{FF2B5EF4-FFF2-40B4-BE49-F238E27FC236}">
                <a16:creationId xmlns:a16="http://schemas.microsoft.com/office/drawing/2014/main" xmlns="" id="{B08EE87D-0094-4500-B756-D6A34F276D6B}"/>
              </a:ext>
            </a:extLst>
          </p:cNvPr>
          <p:cNvSpPr/>
          <p:nvPr/>
        </p:nvSpPr>
        <p:spPr>
          <a:xfrm>
            <a:off x="7068003" y="2707346"/>
            <a:ext cx="2003645" cy="9611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INICIAIS</a:t>
            </a:r>
          </a:p>
        </p:txBody>
      </p:sp>
      <p:sp>
        <p:nvSpPr>
          <p:cNvPr id="8" name="Retângulo: Cantos Arredondados 13">
            <a:extLst>
              <a:ext uri="{FF2B5EF4-FFF2-40B4-BE49-F238E27FC236}">
                <a16:creationId xmlns:a16="http://schemas.microsoft.com/office/drawing/2014/main" xmlns="" id="{05F97935-2F82-4402-BD54-28FF476D28FF}"/>
              </a:ext>
            </a:extLst>
          </p:cNvPr>
          <p:cNvSpPr/>
          <p:nvPr/>
        </p:nvSpPr>
        <p:spPr>
          <a:xfrm>
            <a:off x="7094509" y="3763950"/>
            <a:ext cx="2003645" cy="961194"/>
          </a:xfrm>
          <a:prstGeom prst="roundRect">
            <a:avLst/>
          </a:prstGeom>
          <a:solidFill>
            <a:srgbClr val="A3BAE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ADICIONAIS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40B7FD4-D822-4B20-9B46-03F26333D9E9}"/>
              </a:ext>
            </a:extLst>
          </p:cNvPr>
          <p:cNvSpPr txBox="1"/>
          <p:nvPr/>
        </p:nvSpPr>
        <p:spPr>
          <a:xfrm>
            <a:off x="225727" y="28104"/>
            <a:ext cx="4253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Créditos Adicionais</a:t>
            </a:r>
          </a:p>
        </p:txBody>
      </p:sp>
    </p:spTree>
    <p:extLst>
      <p:ext uri="{BB962C8B-B14F-4D97-AF65-F5344CB8AC3E}">
        <p14:creationId xmlns:p14="http://schemas.microsoft.com/office/powerpoint/2010/main" val="32162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40B7FD4-D822-4B20-9B46-03F26333D9E9}"/>
              </a:ext>
            </a:extLst>
          </p:cNvPr>
          <p:cNvSpPr txBox="1"/>
          <p:nvPr/>
        </p:nvSpPr>
        <p:spPr>
          <a:xfrm>
            <a:off x="225727" y="28104"/>
            <a:ext cx="5777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Créditos Adicionais - Tipos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FA5101DD-90E3-4A91-8F96-8FBA42D74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59425"/>
              </p:ext>
            </p:extLst>
          </p:nvPr>
        </p:nvGraphicFramePr>
        <p:xfrm>
          <a:off x="115568" y="1124744"/>
          <a:ext cx="287225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CD7E8FC5-55C5-41BE-BFF6-4FAAD813F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462082"/>
              </p:ext>
            </p:extLst>
          </p:nvPr>
        </p:nvGraphicFramePr>
        <p:xfrm>
          <a:off x="3203848" y="1124744"/>
          <a:ext cx="27906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130C191F-9771-4F53-913D-C8E1EB1CE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938971"/>
              </p:ext>
            </p:extLst>
          </p:nvPr>
        </p:nvGraphicFramePr>
        <p:xfrm>
          <a:off x="6156176" y="1124744"/>
          <a:ext cx="28803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6708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40B7FD4-D822-4B20-9B46-03F26333D9E9}"/>
              </a:ext>
            </a:extLst>
          </p:cNvPr>
          <p:cNvSpPr txBox="1"/>
          <p:nvPr/>
        </p:nvSpPr>
        <p:spPr>
          <a:xfrm>
            <a:off x="225727" y="28104"/>
            <a:ext cx="6014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Créditos Adicionais - Prazos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05D2DEB3-863E-4695-9E2C-AD9EBE700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756308"/>
              </p:ext>
            </p:extLst>
          </p:nvPr>
        </p:nvGraphicFramePr>
        <p:xfrm>
          <a:off x="278569" y="1269572"/>
          <a:ext cx="2729951" cy="4447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A1C16867-2EB6-4F04-9CDD-9BD497DCB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301636"/>
              </p:ext>
            </p:extLst>
          </p:nvPr>
        </p:nvGraphicFramePr>
        <p:xfrm>
          <a:off x="3220547" y="1268760"/>
          <a:ext cx="2729952" cy="215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xmlns="" id="{5DC8C171-A5FA-4E5F-A57B-CBC44D2DF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70733"/>
              </p:ext>
            </p:extLst>
          </p:nvPr>
        </p:nvGraphicFramePr>
        <p:xfrm>
          <a:off x="6162528" y="1269570"/>
          <a:ext cx="2729952" cy="215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Fluxograma: Processo Alternativo 2">
            <a:extLst>
              <a:ext uri="{FF2B5EF4-FFF2-40B4-BE49-F238E27FC236}">
                <a16:creationId xmlns:a16="http://schemas.microsoft.com/office/drawing/2014/main" xmlns="" id="{496D43E8-0F8F-481F-82E3-1ADB16D21D77}"/>
              </a:ext>
            </a:extLst>
          </p:cNvPr>
          <p:cNvSpPr/>
          <p:nvPr/>
        </p:nvSpPr>
        <p:spPr>
          <a:xfrm>
            <a:off x="3260310" y="3554288"/>
            <a:ext cx="5579165" cy="2162493"/>
          </a:xfrm>
          <a:prstGeom prst="flowChartAlternateProcess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</a:rPr>
              <a:t>Limitado ao exercício em que for autorizado</a:t>
            </a:r>
            <a:r>
              <a:rPr lang="pt-BR" sz="2200" dirty="0"/>
              <a:t>, </a:t>
            </a:r>
            <a:r>
              <a:rPr lang="pt-BR" sz="2200" b="1" dirty="0">
                <a:solidFill>
                  <a:srgbClr val="FF0000"/>
                </a:solidFill>
              </a:rPr>
              <a:t>SALVO SE </a:t>
            </a:r>
            <a:r>
              <a:rPr lang="pt-BR" sz="2200" dirty="0">
                <a:solidFill>
                  <a:schemeClr val="tx1"/>
                </a:solidFill>
              </a:rPr>
              <a:t>o ato de autorização for promulgado </a:t>
            </a:r>
            <a:r>
              <a:rPr lang="pt-BR" sz="2200" b="1" dirty="0">
                <a:solidFill>
                  <a:srgbClr val="FF0000"/>
                </a:solidFill>
              </a:rPr>
              <a:t>nos últimos 4 meses </a:t>
            </a:r>
            <a:r>
              <a:rPr lang="pt-BR" sz="2200" dirty="0">
                <a:solidFill>
                  <a:schemeClr val="tx1"/>
                </a:solidFill>
              </a:rPr>
              <a:t>do ano, caso em que podem ser reabertos no ano seguinte pelos seus saldos, vigendo até o final do exercício da reabertura.</a:t>
            </a:r>
          </a:p>
        </p:txBody>
      </p:sp>
    </p:spTree>
    <p:extLst>
      <p:ext uri="{BB962C8B-B14F-4D97-AF65-F5344CB8AC3E}">
        <p14:creationId xmlns:p14="http://schemas.microsoft.com/office/powerpoint/2010/main" val="4807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14" grpId="0">
        <p:bldAsOne/>
      </p:bldGraphic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F638EB41-46A8-4827-BF59-DE151F5A1658}"/>
              </a:ext>
            </a:extLst>
          </p:cNvPr>
          <p:cNvCxnSpPr/>
          <p:nvPr/>
        </p:nvCxnSpPr>
        <p:spPr>
          <a:xfrm>
            <a:off x="0" y="7309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40B7FD4-D822-4B20-9B46-03F26333D9E9}"/>
              </a:ext>
            </a:extLst>
          </p:cNvPr>
          <p:cNvSpPr txBox="1"/>
          <p:nvPr/>
        </p:nvSpPr>
        <p:spPr>
          <a:xfrm>
            <a:off x="225727" y="28104"/>
            <a:ext cx="4368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Créditos Adicionais </a:t>
            </a:r>
          </a:p>
        </p:txBody>
      </p:sp>
      <p:sp>
        <p:nvSpPr>
          <p:cNvPr id="11" name="Texto Explicativo: Seta para Baixo 1">
            <a:extLst>
              <a:ext uri="{FF2B5EF4-FFF2-40B4-BE49-F238E27FC236}">
                <a16:creationId xmlns:a16="http://schemas.microsoft.com/office/drawing/2014/main" xmlns="" id="{BD44256D-4D07-4A9B-A1DF-564E18B63F55}"/>
              </a:ext>
            </a:extLst>
          </p:cNvPr>
          <p:cNvSpPr/>
          <p:nvPr/>
        </p:nvSpPr>
        <p:spPr>
          <a:xfrm>
            <a:off x="323528" y="1156409"/>
            <a:ext cx="8492276" cy="410194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CF, Art. 165 (...) § 8º A lei orçamentária anual não conterá dispositivo estranho à previsão da receita e à fixação da despesa, não se incluindo na proibição a </a:t>
            </a:r>
            <a:r>
              <a:rPr lang="pt-BR" sz="2800" b="1" dirty="0">
                <a:solidFill>
                  <a:srgbClr val="FF0000"/>
                </a:solidFill>
              </a:rPr>
              <a:t>autorização para abertura de créditos </a:t>
            </a:r>
            <a:r>
              <a:rPr lang="pt-BR" sz="2800" b="1" u="sng" dirty="0">
                <a:solidFill>
                  <a:srgbClr val="FF0000"/>
                </a:solidFill>
              </a:rPr>
              <a:t>suplementares</a:t>
            </a:r>
            <a:r>
              <a:rPr lang="pt-BR" sz="2800" dirty="0"/>
              <a:t> e contratação de operações de crédito, ainda que por antecipação de receita, nos termos da lei.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D8E4F5C-6FBD-4715-8C8B-0A72B239142C}"/>
              </a:ext>
            </a:extLst>
          </p:cNvPr>
          <p:cNvSpPr/>
          <p:nvPr/>
        </p:nvSpPr>
        <p:spPr>
          <a:xfrm>
            <a:off x="1267472" y="5301208"/>
            <a:ext cx="6609057" cy="9388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Exceção ao Princípio Orçamentário da Exclusividade</a:t>
            </a:r>
          </a:p>
        </p:txBody>
      </p:sp>
    </p:spTree>
    <p:extLst>
      <p:ext uri="{BB962C8B-B14F-4D97-AF65-F5344CB8AC3E}">
        <p14:creationId xmlns:p14="http://schemas.microsoft.com/office/powerpoint/2010/main" val="2285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3E72841-340A-4DFD-9227-AA45B08BD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/>
              <a:t>Art. 119</a:t>
            </a:r>
            <a:r>
              <a:rPr lang="pt-BR" dirty="0"/>
              <a:t> O Poder Executivo publicará, até vinte e oito dias após o encerramento de cada mês, </a:t>
            </a:r>
            <a:r>
              <a:rPr lang="pt-BR" b="1" dirty="0">
                <a:solidFill>
                  <a:srgbClr val="FF0000"/>
                </a:solidFill>
              </a:rPr>
              <a:t>relatório de execução orçamentária</a:t>
            </a:r>
            <a:r>
              <a:rPr lang="pt-BR" dirty="0"/>
              <a:t> dos órgãos da administração direta e indireta, e da Câmara Municipal, nele devendo constar, no mínimo, as receitas e despesas orçadas e realizadas no mês, e o acumulado até o mês objeto da publicação, bem como a previsão para o ano.</a:t>
            </a:r>
          </a:p>
          <a:p>
            <a:pPr marL="0" indent="0" algn="just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§ 1º O Poder Executivo deverá encaminhar à Câmara Municipal, bimestralmente, demonstrativo de fluxo de caixa dos órgãos da administração direta e indireta.(...)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D9F0E1F5-05FD-45A7-BA33-4B8178C4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" y="51878"/>
            <a:ext cx="9096759" cy="1288890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da Câmara sobre execução orçamentária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159EF250-823F-4622-BE5F-F28061688244}"/>
              </a:ext>
            </a:extLst>
          </p:cNvPr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AD62A4A-B1E0-4550-A890-6FC8A6206315}"/>
              </a:ext>
            </a:extLst>
          </p:cNvPr>
          <p:cNvSpPr/>
          <p:nvPr/>
        </p:nvSpPr>
        <p:spPr>
          <a:xfrm>
            <a:off x="1403648" y="1340768"/>
            <a:ext cx="6471479" cy="25202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/>
              <a:t>Qualidade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39960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Conceitos Necessários</a:t>
            </a:r>
            <a:br>
              <a:rPr lang="pt-BR" dirty="0"/>
            </a:br>
            <a:r>
              <a:rPr lang="pt-BR" dirty="0"/>
              <a:t>DADO x INFORMAÇÃO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O </a:t>
            </a:r>
            <a:r>
              <a:rPr lang="pt-BR" b="1" dirty="0"/>
              <a:t>dado</a:t>
            </a:r>
            <a:r>
              <a:rPr lang="pt-BR" dirty="0"/>
              <a:t> não possui significado relevante e não conduz a nenhuma compreensão. </a:t>
            </a:r>
          </a:p>
          <a:p>
            <a:pPr marL="0" indent="0" algn="just">
              <a:buNone/>
            </a:pPr>
            <a:r>
              <a:rPr lang="pt-BR" dirty="0"/>
              <a:t>A </a:t>
            </a:r>
            <a:r>
              <a:rPr lang="pt-BR" b="1" dirty="0"/>
              <a:t>informação</a:t>
            </a:r>
            <a:r>
              <a:rPr lang="pt-BR" dirty="0"/>
              <a:t> é a ordenação e organização dos </a:t>
            </a:r>
            <a:r>
              <a:rPr lang="pt-BR" b="1" dirty="0"/>
              <a:t>dados</a:t>
            </a:r>
            <a:r>
              <a:rPr lang="pt-BR" dirty="0"/>
              <a:t> de forma a transmitir significado e compreensão dentro de um determinado contexto. Seria o conjunto ou consolidação dos </a:t>
            </a:r>
            <a:r>
              <a:rPr lang="pt-BR" b="1" dirty="0"/>
              <a:t>dados</a:t>
            </a:r>
            <a:r>
              <a:rPr lang="pt-BR" dirty="0"/>
              <a:t> de forma a fundamentar o conhecimento.</a:t>
            </a:r>
          </a:p>
        </p:txBody>
      </p:sp>
    </p:spTree>
    <p:extLst>
      <p:ext uri="{BB962C8B-B14F-4D97-AF65-F5344CB8AC3E}">
        <p14:creationId xmlns:p14="http://schemas.microsoft.com/office/powerpoint/2010/main" val="1493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Qualidade da Informação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O que é importante para nós?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DADOS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ou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INFORMAÇÕES</a:t>
            </a:r>
          </a:p>
        </p:txBody>
      </p:sp>
    </p:spTree>
    <p:extLst>
      <p:ext uri="{BB962C8B-B14F-4D97-AF65-F5344CB8AC3E}">
        <p14:creationId xmlns:p14="http://schemas.microsoft.com/office/powerpoint/2010/main" val="27285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buscar as informações?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36" y="1600200"/>
            <a:ext cx="73865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buscar as informações?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4" y="1600200"/>
            <a:ext cx="79481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1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alimenta o Controle Social do TCE/RS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25" y="1600200"/>
            <a:ext cx="6567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9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alimenta o Controle Social do TCE/RS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51" y="1600200"/>
            <a:ext cx="65192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8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alimenta o Controle Social do TCE/RS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66" y="1600200"/>
            <a:ext cx="64724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Manual SIAPC – Volume I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73" y="1600200"/>
            <a:ext cx="50638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8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LEIAUTE DOS ARQUIVOS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1762919"/>
            <a:ext cx="64293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7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C9D60C6-3EF0-4846-99B4-0FEE3D41C9D3}"/>
              </a:ext>
            </a:extLst>
          </p:cNvPr>
          <p:cNvSpPr/>
          <p:nvPr/>
        </p:nvSpPr>
        <p:spPr>
          <a:xfrm>
            <a:off x="179512" y="1196752"/>
            <a:ext cx="8784976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b="1" u="sng" dirty="0">
                <a:solidFill>
                  <a:srgbClr val="333333"/>
                </a:solidFill>
                <a:latin typeface="Calibri" panose="020F0502020204030204" pitchFamily="34" charset="0"/>
              </a:rPr>
              <a:t>É a Comissão de Economia, Finanças, Orçamento e do Mercosul a responsável pela primeira apreciação das leis orçamentárias – art. 121</a:t>
            </a:r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2800" dirty="0">
                <a:solidFill>
                  <a:srgbClr val="0000FF"/>
                </a:solidFill>
                <a:latin typeface="Calibri" panose="020F0502020204030204" pitchFamily="34" charset="0"/>
              </a:rPr>
              <a:t> </a:t>
            </a:r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2800" dirty="0">
                <a:solidFill>
                  <a:srgbClr val="333333"/>
                </a:solidFill>
                <a:latin typeface="Calibri" panose="020F0502020204030204" pitchFamily="34" charset="0"/>
              </a:rPr>
              <a:t>Os projetos de Lei relativos ao plano plurianual, às diretrizes orçamentárias, aos orçamentos anuais e aos créditos adicionais serão apreciados pela Comissão de Finanças e Orçamento da Câmara Municipal. </a:t>
            </a:r>
          </a:p>
          <a:p>
            <a:pPr algn="just"/>
            <a:r>
              <a:rPr lang="pt-BR" sz="2800" dirty="0">
                <a:solidFill>
                  <a:srgbClr val="0000FF"/>
                </a:solidFill>
                <a:latin typeface="Calibri" panose="020F0502020204030204" pitchFamily="34" charset="0"/>
              </a:rPr>
              <a:t>(Denominação atual conforme Regimento da CMPA: Comissão de Economia, Finanças, Orçamento e do Mercosul)</a:t>
            </a:r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811AC9B-3DC1-488F-BF37-766F522B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" y="-19458"/>
            <a:ext cx="9096759" cy="943915"/>
          </a:xfrm>
        </p:spPr>
        <p:txBody>
          <a:bodyPr>
            <a:noAutofit/>
          </a:bodyPr>
          <a:lstStyle/>
          <a:p>
            <a:pPr algn="l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do Projeto de Lei à Câmara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0B6B0270-E2EF-45C8-BDE8-B2773F625CE1}"/>
              </a:ext>
            </a:extLst>
          </p:cNvPr>
          <p:cNvCxnSpPr/>
          <p:nvPr/>
        </p:nvCxnSpPr>
        <p:spPr>
          <a:xfrm>
            <a:off x="0" y="85244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6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Empenho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É a fase em que a </a:t>
            </a:r>
            <a:r>
              <a:rPr lang="pt-BR" b="1" dirty="0"/>
              <a:t>administração pública</a:t>
            </a:r>
            <a:r>
              <a:rPr lang="pt-BR" dirty="0"/>
              <a:t> municipal se compromete a reservar o valor para cobrir despesas com a aquisição de bens e serviços contratados. Constitui-se em uma garantia para o credor de que há recurso orçamentário para pagar a despesa.</a:t>
            </a:r>
          </a:p>
        </p:txBody>
      </p:sp>
    </p:spTree>
    <p:extLst>
      <p:ext uri="{BB962C8B-B14F-4D97-AF65-F5344CB8AC3E}">
        <p14:creationId xmlns:p14="http://schemas.microsoft.com/office/powerpoint/2010/main" val="32942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Arquivo EMPENHO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29" y="1600200"/>
            <a:ext cx="55889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Liquidação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O segundo estágio da despesa </a:t>
            </a:r>
            <a:r>
              <a:rPr lang="pt-BR" b="1" dirty="0"/>
              <a:t>pública</a:t>
            </a:r>
            <a:r>
              <a:rPr lang="pt-BR" dirty="0"/>
              <a:t> é a </a:t>
            </a:r>
            <a:r>
              <a:rPr lang="pt-BR" b="1" dirty="0"/>
              <a:t>liquidação</a:t>
            </a:r>
            <a:r>
              <a:rPr lang="pt-BR" dirty="0"/>
              <a:t>, que consiste na verificação do direito adquirido pelo credor, tendo por base os títulos e documentos comprobatórios do respectivo crédito. Ou seja, é a comprovação de que o credor cumpriu todas as obrigações constantes do empenho.</a:t>
            </a:r>
          </a:p>
        </p:txBody>
      </p:sp>
    </p:spTree>
    <p:extLst>
      <p:ext uri="{BB962C8B-B14F-4D97-AF65-F5344CB8AC3E}">
        <p14:creationId xmlns:p14="http://schemas.microsoft.com/office/powerpoint/2010/main" val="23486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Arquivo LIQUIDAÇÃO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98" y="1600200"/>
            <a:ext cx="63514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3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Pagamento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É o último estágio da realização da despesa. Consiste na entrega de numerário ao credor por meio de cheque nominativo, ordens de pagamentos ou crédito em conta, e só pode ser efetuado após a regular liquidação da despesa.</a:t>
            </a:r>
          </a:p>
        </p:txBody>
      </p:sp>
    </p:spTree>
    <p:extLst>
      <p:ext uri="{BB962C8B-B14F-4D97-AF65-F5344CB8AC3E}">
        <p14:creationId xmlns:p14="http://schemas.microsoft.com/office/powerpoint/2010/main" val="6623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Arquivo PAGAMENTO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1696244"/>
            <a:ext cx="62769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4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a informação chega ao TCE/RS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8" y="1268760"/>
            <a:ext cx="8982904" cy="478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7504" y="5445224"/>
            <a:ext cx="56886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baixo 3"/>
          <p:cNvSpPr/>
          <p:nvPr/>
        </p:nvSpPr>
        <p:spPr>
          <a:xfrm rot="1743871">
            <a:off x="1824380" y="4574064"/>
            <a:ext cx="360040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6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7771"/>
            <a:ext cx="8784976" cy="494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Como a informação chega ao TCE/RS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 rot="1743871">
            <a:off x="1968395" y="3169481"/>
            <a:ext cx="360040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0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Qualidade da Informação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Qual a importância da qualidade da informação na execução orçamentária?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É com base na informação prestada que podemos analisar se a receita realizada e a despesa executada estão de acordo com aquilo que foi proposto no orçamento, bem como se atende demais preceitos de legalidade.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1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Qualidade da Informação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Quais pontos básicos devem ser observados?</a:t>
            </a:r>
          </a:p>
          <a:p>
            <a:pPr algn="just">
              <a:buFontTx/>
              <a:buChar char="-"/>
            </a:pPr>
            <a:r>
              <a:rPr lang="pt-BR" dirty="0"/>
              <a:t>Verificar a real realização da receita e suas devidas vinculações (Recursos Vinculados);</a:t>
            </a:r>
          </a:p>
          <a:p>
            <a:pPr algn="just">
              <a:buFontTx/>
              <a:buChar char="-"/>
            </a:pPr>
            <a:r>
              <a:rPr lang="pt-BR" dirty="0"/>
              <a:t>Verificar se a execução da despesa está dentro dos limites do orçamento fixado, observando as respectivas dotações, recursos vinculados, funções, </a:t>
            </a:r>
            <a:r>
              <a:rPr lang="pt-BR" dirty="0" err="1"/>
              <a:t>etc</a:t>
            </a:r>
            <a:r>
              <a:rPr lang="pt-BR" dirty="0"/>
              <a:t>;</a:t>
            </a:r>
          </a:p>
          <a:p>
            <a:pPr algn="just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64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E7AF59A-75FD-400D-B431-330BE42F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" y="-61662"/>
            <a:ext cx="9096759" cy="943915"/>
          </a:xfrm>
        </p:spPr>
        <p:txBody>
          <a:bodyPr>
            <a:noAutofit/>
          </a:bodyPr>
          <a:lstStyle/>
          <a:p>
            <a:pPr algn="l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Emendas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0E351890-2A3B-4453-AD44-B53A448EDC3B}"/>
              </a:ext>
            </a:extLst>
          </p:cNvPr>
          <p:cNvCxnSpPr/>
          <p:nvPr/>
        </p:nvCxnSpPr>
        <p:spPr>
          <a:xfrm>
            <a:off x="0" y="81024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BFD2872-A2A4-4B65-A939-CE91E8FDD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37394" r="15350" b="16384"/>
          <a:stretch/>
        </p:blipFill>
        <p:spPr>
          <a:xfrm>
            <a:off x="74788" y="2924948"/>
            <a:ext cx="9033716" cy="3312364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71927FB8-4B35-456C-8007-CEFC0B29C1E7}"/>
              </a:ext>
            </a:extLst>
          </p:cNvPr>
          <p:cNvSpPr/>
          <p:nvPr/>
        </p:nvSpPr>
        <p:spPr>
          <a:xfrm>
            <a:off x="3131840" y="980728"/>
            <a:ext cx="3240360" cy="165618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pt-BR" sz="3600" dirty="0"/>
              <a:t>De texto;</a:t>
            </a:r>
          </a:p>
          <a:p>
            <a:pPr marL="342900" indent="-342900">
              <a:buAutoNum type="arabicParenR"/>
            </a:pPr>
            <a:r>
              <a:rPr lang="pt-BR" sz="3600" dirty="0"/>
              <a:t>De Receita e</a:t>
            </a:r>
          </a:p>
          <a:p>
            <a:pPr marL="342900" indent="-342900">
              <a:buAutoNum type="arabicParenR"/>
            </a:pPr>
            <a:r>
              <a:rPr lang="pt-BR" sz="3600" dirty="0"/>
              <a:t>De Despesa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460B0FBF-7E2D-4F18-8207-602B57FB1ADC}"/>
              </a:ext>
            </a:extLst>
          </p:cNvPr>
          <p:cNvCxnSpPr/>
          <p:nvPr/>
        </p:nvCxnSpPr>
        <p:spPr>
          <a:xfrm>
            <a:off x="1547664" y="3356992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6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Manual de Recursos Vinculados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1956"/>
            <a:ext cx="8229600" cy="45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5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Manual de Recursos Vinculados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 natureza da receita orçamentária busca identificar a origem do recurso segundo seu fato gerador. Existe, ainda, a necessidade de  identificar a destinação dos recursos  arrecadados. Para tanto, a classificação por fonte/ destinação de recursos identifica se os recursos são vinculados ou não e, no caso dos vinculados, pode indicar a sua finalidade.</a:t>
            </a:r>
          </a:p>
        </p:txBody>
      </p:sp>
    </p:spTree>
    <p:extLst>
      <p:ext uri="{BB962C8B-B14F-4D97-AF65-F5344CB8AC3E}">
        <p14:creationId xmlns:p14="http://schemas.microsoft.com/office/powerpoint/2010/main" val="1159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Manual de Recursos Vinculados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 destinação pode ser classificada em:</a:t>
            </a:r>
          </a:p>
          <a:p>
            <a:pPr marL="0" indent="0" algn="just">
              <a:buNone/>
            </a:pPr>
            <a:r>
              <a:rPr lang="pt-BR" b="1" dirty="0"/>
              <a:t>a. Destinação Vinculada</a:t>
            </a:r>
            <a:r>
              <a:rPr lang="pt-BR" dirty="0"/>
              <a:t>: é o processo de vinculação entre a origem e a aplicação de recursos, em atendimento às finalidades específicas estabelecidas pela norma;</a:t>
            </a:r>
          </a:p>
          <a:p>
            <a:pPr marL="0" indent="0" algn="just">
              <a:buNone/>
            </a:pPr>
            <a:r>
              <a:rPr lang="pt-BR" b="1" dirty="0"/>
              <a:t>b. Destinação Ordinária</a:t>
            </a:r>
            <a:r>
              <a:rPr lang="pt-BR" dirty="0"/>
              <a:t>: é o processo de alocação livre entre a origem e a aplicação de recursos, para atender a quaisquer finalidades.</a:t>
            </a:r>
          </a:p>
        </p:txBody>
      </p:sp>
    </p:spTree>
    <p:extLst>
      <p:ext uri="{BB962C8B-B14F-4D97-AF65-F5344CB8AC3E}">
        <p14:creationId xmlns:p14="http://schemas.microsoft.com/office/powerpoint/2010/main" val="34053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Manual de Recursos Vinculados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8229600" cy="315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8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SIAPC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hlinkClick r:id="rId2"/>
              </a:rPr>
              <a:t>http://www1.tce.rs.gov.br/portal/page/portal/tcers/jurisdicionados/sistemas_controle_externo/siapc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47664" y="155679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Acesso aos Sistemas de Controle Externo</a:t>
            </a:r>
          </a:p>
        </p:txBody>
      </p:sp>
    </p:spTree>
    <p:extLst>
      <p:ext uri="{BB962C8B-B14F-4D97-AF65-F5344CB8AC3E}">
        <p14:creationId xmlns:p14="http://schemas.microsoft.com/office/powerpoint/2010/main" val="29387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03648" y="1988840"/>
            <a:ext cx="6471479" cy="15841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/>
              <a:t>Controle Social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1490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2060"/>
                </a:solidFill>
              </a:rPr>
              <a:t>http://</a:t>
            </a:r>
            <a:r>
              <a:rPr lang="pt-BR" sz="2800" dirty="0">
                <a:solidFill>
                  <a:srgbClr val="002060"/>
                </a:solidFill>
                <a:hlinkClick r:id="rId2"/>
              </a:rPr>
              <a:t>www1.tce.rs.gov.br/portal/page/portal/tcers/inicial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268760"/>
            <a:ext cx="7776864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>
                <a:solidFill>
                  <a:schemeClr val="accent5">
                    <a:lumMod val="75000"/>
                  </a:schemeClr>
                </a:solidFill>
              </a:rPr>
              <a:t>Muito Obrigado!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737463" y="4062551"/>
            <a:ext cx="62270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600" b="1" dirty="0"/>
              <a:t>Aramis Ricardo Costa de Souza</a:t>
            </a:r>
          </a:p>
          <a:p>
            <a:pPr algn="r"/>
            <a:r>
              <a:rPr lang="pt-BR" sz="3600" b="1" dirty="0"/>
              <a:t>Juliana Fofonka Leal</a:t>
            </a:r>
          </a:p>
          <a:p>
            <a:pPr algn="r"/>
            <a:r>
              <a:rPr lang="pt-BR" sz="3600" b="1" dirty="0"/>
              <a:t>Romano </a:t>
            </a:r>
            <a:r>
              <a:rPr lang="pt-BR" sz="3600" b="1" dirty="0" err="1"/>
              <a:t>Scapin</a:t>
            </a:r>
            <a:endParaRPr lang="pt-BR" sz="3600" b="1" dirty="0"/>
          </a:p>
          <a:p>
            <a:pPr algn="r"/>
            <a:r>
              <a:rPr lang="pt-BR" sz="2800" dirty="0"/>
              <a:t>Auditores Públicos Externo – TCE/RS</a:t>
            </a:r>
          </a:p>
        </p:txBody>
      </p:sp>
    </p:spTree>
    <p:extLst>
      <p:ext uri="{BB962C8B-B14F-4D97-AF65-F5344CB8AC3E}">
        <p14:creationId xmlns:p14="http://schemas.microsoft.com/office/powerpoint/2010/main" val="137521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7353BE73-1AA1-47C6-9F08-442E89BC4074}"/>
              </a:ext>
            </a:extLst>
          </p:cNvPr>
          <p:cNvSpPr txBox="1">
            <a:spLocks/>
          </p:cNvSpPr>
          <p:nvPr/>
        </p:nvSpPr>
        <p:spPr>
          <a:xfrm>
            <a:off x="11745" y="-61662"/>
            <a:ext cx="9096759" cy="94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Emendas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0BC9BFA9-5649-45EC-9AAB-FEB4232188A4}"/>
              </a:ext>
            </a:extLst>
          </p:cNvPr>
          <p:cNvCxnSpPr/>
          <p:nvPr/>
        </p:nvCxnSpPr>
        <p:spPr>
          <a:xfrm>
            <a:off x="0" y="81024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761F9D6-0E81-4DAD-87AC-A3FC242D32A7}"/>
              </a:ext>
            </a:extLst>
          </p:cNvPr>
          <p:cNvSpPr/>
          <p:nvPr/>
        </p:nvSpPr>
        <p:spPr>
          <a:xfrm>
            <a:off x="323528" y="1268761"/>
            <a:ext cx="8568952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3600" b="1" u="sng" dirty="0"/>
              <a:t>De Receita: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A emenda de receita é utilizada com o objetivo de </a:t>
            </a:r>
            <a:r>
              <a:rPr lang="pt-BR" sz="3600" b="1" dirty="0">
                <a:solidFill>
                  <a:srgbClr val="FF0000"/>
                </a:solidFill>
              </a:rPr>
              <a:t>corrigir erros e omissões</a:t>
            </a:r>
            <a:r>
              <a:rPr lang="pt-BR" sz="3600" dirty="0"/>
              <a:t>, devendo trazer, expressamente, o item (fonte) de receita correspondente, assim como elementos que demonstrem de forma consistente o erro ou omissão.</a:t>
            </a:r>
          </a:p>
        </p:txBody>
      </p:sp>
    </p:spTree>
    <p:extLst>
      <p:ext uri="{BB962C8B-B14F-4D97-AF65-F5344CB8AC3E}">
        <p14:creationId xmlns:p14="http://schemas.microsoft.com/office/powerpoint/2010/main" val="18531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7353BE73-1AA1-47C6-9F08-442E89BC4074}"/>
              </a:ext>
            </a:extLst>
          </p:cNvPr>
          <p:cNvSpPr txBox="1">
            <a:spLocks/>
          </p:cNvSpPr>
          <p:nvPr/>
        </p:nvSpPr>
        <p:spPr>
          <a:xfrm>
            <a:off x="11745" y="-61662"/>
            <a:ext cx="9096759" cy="94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Emendas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0BC9BFA9-5649-45EC-9AAB-FEB4232188A4}"/>
              </a:ext>
            </a:extLst>
          </p:cNvPr>
          <p:cNvCxnSpPr/>
          <p:nvPr/>
        </p:nvCxnSpPr>
        <p:spPr>
          <a:xfrm>
            <a:off x="0" y="81024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761F9D6-0E81-4DAD-87AC-A3FC242D32A7}"/>
              </a:ext>
            </a:extLst>
          </p:cNvPr>
          <p:cNvSpPr/>
          <p:nvPr/>
        </p:nvSpPr>
        <p:spPr>
          <a:xfrm>
            <a:off x="179512" y="908720"/>
            <a:ext cx="8712968" cy="550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De Despesa:</a:t>
            </a:r>
            <a:endParaRPr lang="pt-BR" sz="3200" dirty="0"/>
          </a:p>
          <a:p>
            <a:pPr algn="just"/>
            <a:r>
              <a:rPr lang="pt-BR" sz="3200" b="1" dirty="0">
                <a:solidFill>
                  <a:srgbClr val="0070C0"/>
                </a:solidFill>
              </a:rPr>
              <a:t>Emenda de Apropriação </a:t>
            </a:r>
            <a:r>
              <a:rPr lang="pt-BR" sz="3200" dirty="0"/>
              <a:t>– é a que propõe acréscimo ou inclusão de dotação; </a:t>
            </a:r>
          </a:p>
          <a:p>
            <a:pPr algn="just"/>
            <a:r>
              <a:rPr lang="pt-BR" sz="3200" b="1" dirty="0">
                <a:solidFill>
                  <a:srgbClr val="0070C0"/>
                </a:solidFill>
              </a:rPr>
              <a:t>Emenda de Remanejamento </a:t>
            </a:r>
            <a:r>
              <a:rPr lang="pt-BR" sz="3200" dirty="0"/>
              <a:t>– é a que propõe acréscimo ou inclusão de dotação e, simultaneamente, como fonte exclusiva de recursos, a anulação equivalente de dotações constantes do projeto de lei; e </a:t>
            </a:r>
          </a:p>
          <a:p>
            <a:pPr algn="just"/>
            <a:r>
              <a:rPr lang="pt-BR" sz="3200" b="1" dirty="0">
                <a:solidFill>
                  <a:srgbClr val="0070C0"/>
                </a:solidFill>
              </a:rPr>
              <a:t>Emenda de Cancelamento </a:t>
            </a:r>
            <a:r>
              <a:rPr lang="pt-BR" sz="3200" dirty="0"/>
              <a:t>– é a que propõe, exclusivamente, a redução de dotações constantes do projeto.</a:t>
            </a:r>
          </a:p>
        </p:txBody>
      </p:sp>
    </p:spTree>
    <p:extLst>
      <p:ext uri="{BB962C8B-B14F-4D97-AF65-F5344CB8AC3E}">
        <p14:creationId xmlns:p14="http://schemas.microsoft.com/office/powerpoint/2010/main" val="17612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DEF7DAF-08D8-46F2-8B30-5B491DA4B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82254"/>
            <a:ext cx="9001000" cy="54270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pt-BR" sz="2700" dirty="0"/>
              <a:t>Art. 121, § 2º  “As emendas ao projeto de Lei do orçamento anual ou aos projetos que o modifiquem somente podem ser aprovadas caso:</a:t>
            </a:r>
            <a:br>
              <a:rPr lang="pt-BR" sz="2700" dirty="0"/>
            </a:br>
            <a:r>
              <a:rPr lang="pt-BR" sz="2700" dirty="0"/>
              <a:t>I - sejam </a:t>
            </a:r>
            <a:r>
              <a:rPr lang="pt-BR" sz="2700" b="1" dirty="0">
                <a:solidFill>
                  <a:srgbClr val="0070C0"/>
                </a:solidFill>
              </a:rPr>
              <a:t>compatíveis</a:t>
            </a:r>
            <a:r>
              <a:rPr lang="pt-BR" sz="2700" b="1" dirty="0">
                <a:solidFill>
                  <a:srgbClr val="FF0000"/>
                </a:solidFill>
              </a:rPr>
              <a:t> </a:t>
            </a:r>
            <a:r>
              <a:rPr lang="pt-BR" sz="2700" dirty="0"/>
              <a:t>com o plano plurianual e com as leis de diretrizes orçamentárias;</a:t>
            </a:r>
            <a:br>
              <a:rPr lang="pt-BR" sz="2700" dirty="0"/>
            </a:br>
            <a:r>
              <a:rPr lang="pt-BR" sz="2700" dirty="0"/>
              <a:t>II - </a:t>
            </a:r>
            <a:r>
              <a:rPr lang="pt-BR" sz="2700" b="1" dirty="0">
                <a:solidFill>
                  <a:srgbClr val="0070C0"/>
                </a:solidFill>
              </a:rPr>
              <a:t>indiquem os recursos necessários</a:t>
            </a:r>
            <a:r>
              <a:rPr lang="pt-BR" sz="2700" dirty="0"/>
              <a:t>, admitidos apenas os provenientes de anulação de despesas, </a:t>
            </a:r>
            <a:r>
              <a:rPr lang="pt-BR" sz="2700" b="1" u="sng" dirty="0">
                <a:solidFill>
                  <a:srgbClr val="FF0000"/>
                </a:solidFill>
              </a:rPr>
              <a:t>excluídas as que incidam sobre:</a:t>
            </a:r>
            <a:br>
              <a:rPr lang="pt-BR" sz="2700" b="1" u="sng" dirty="0">
                <a:solidFill>
                  <a:srgbClr val="FF0000"/>
                </a:solidFill>
              </a:rPr>
            </a:br>
            <a:r>
              <a:rPr lang="pt-BR" sz="2700" b="1" u="sng" dirty="0">
                <a:solidFill>
                  <a:srgbClr val="FF0000"/>
                </a:solidFill>
              </a:rPr>
              <a:t>a) dotações para pessoal e respectivos encargos;</a:t>
            </a:r>
            <a:br>
              <a:rPr lang="pt-BR" sz="2700" b="1" u="sng" dirty="0">
                <a:solidFill>
                  <a:srgbClr val="FF0000"/>
                </a:solidFill>
              </a:rPr>
            </a:br>
            <a:r>
              <a:rPr lang="pt-BR" sz="2700" b="1" u="sng" dirty="0">
                <a:solidFill>
                  <a:srgbClr val="FF0000"/>
                </a:solidFill>
              </a:rPr>
              <a:t>b) serviço de dívida;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/>
              <a:t>III - sejam relacionadas;</a:t>
            </a:r>
            <a:br>
              <a:rPr lang="pt-BR" sz="2700" dirty="0"/>
            </a:br>
            <a:r>
              <a:rPr lang="pt-BR" sz="2700" dirty="0"/>
              <a:t>a) com a </a:t>
            </a:r>
            <a:r>
              <a:rPr lang="pt-BR" sz="2700" b="1" dirty="0">
                <a:solidFill>
                  <a:srgbClr val="0070C0"/>
                </a:solidFill>
              </a:rPr>
              <a:t>correção de erros ou omissões</a:t>
            </a:r>
            <a:r>
              <a:rPr lang="pt-BR" sz="2700" dirty="0"/>
              <a:t>;</a:t>
            </a:r>
            <a:br>
              <a:rPr lang="pt-BR" sz="2700" dirty="0"/>
            </a:br>
            <a:r>
              <a:rPr lang="pt-BR" sz="2700" dirty="0"/>
              <a:t>b) com os dispositivos do texto do projeto de lei.”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124D6F9-503E-4E98-AC37-9A5603551D27}"/>
              </a:ext>
            </a:extLst>
          </p:cNvPr>
          <p:cNvSpPr txBox="1">
            <a:spLocks/>
          </p:cNvSpPr>
          <p:nvPr/>
        </p:nvSpPr>
        <p:spPr>
          <a:xfrm>
            <a:off x="11745" y="-61662"/>
            <a:ext cx="9096759" cy="94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para Emendas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31789B46-A77E-4F48-8DE8-FDF487D92A79}"/>
              </a:ext>
            </a:extLst>
          </p:cNvPr>
          <p:cNvCxnSpPr/>
          <p:nvPr/>
        </p:nvCxnSpPr>
        <p:spPr>
          <a:xfrm>
            <a:off x="0" y="81024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9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apres TCE2017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apres TCE2017</Template>
  <TotalTime>3237</TotalTime>
  <Words>1814</Words>
  <Application>Microsoft Office PowerPoint</Application>
  <PresentationFormat>Apresentação na tela (4:3)</PresentationFormat>
  <Paragraphs>270</Paragraphs>
  <Slides>66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0" baseType="lpstr">
      <vt:lpstr>Arial</vt:lpstr>
      <vt:lpstr>Calibri</vt:lpstr>
      <vt:lpstr>Wingdings</vt:lpstr>
      <vt:lpstr>Modelo apres TCE2017</vt:lpstr>
      <vt:lpstr>Apresentação do PowerPoint</vt:lpstr>
      <vt:lpstr>O orçamento no Município de Porto Alegre e a participação popular (o “Orçamento Popular”)</vt:lpstr>
      <vt:lpstr>Princípio da unidade do orçamento</vt:lpstr>
      <vt:lpstr>Controle da Câmara sobre execução orçamentária</vt:lpstr>
      <vt:lpstr>Envio do Projeto de Lei à Câmara</vt:lpstr>
      <vt:lpstr>Tipos de Emendas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Classificação das Receitas</vt:lpstr>
      <vt:lpstr>Natureza de Receita</vt:lpstr>
      <vt:lpstr>Natureza de Receita</vt:lpstr>
      <vt:lpstr>Fonte / Destinação de Recurso</vt:lpstr>
      <vt:lpstr>Fonte / Destinação de Recurso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Conceitos Necessários DADO x INFORMAÇÃO</vt:lpstr>
      <vt:lpstr>Qualidade da Informação</vt:lpstr>
      <vt:lpstr>Onde buscar as informações?</vt:lpstr>
      <vt:lpstr>Onde buscar as informações?</vt:lpstr>
      <vt:lpstr>O que alimenta o Controle Social do TCE/RS</vt:lpstr>
      <vt:lpstr>O que alimenta o Controle Social do TCE/RS</vt:lpstr>
      <vt:lpstr>O que alimenta o Controle Social do TCE/RS</vt:lpstr>
      <vt:lpstr>Manual SIAPC – Volume I</vt:lpstr>
      <vt:lpstr>LEIAUTE DOS ARQUIVOS</vt:lpstr>
      <vt:lpstr>Empenho</vt:lpstr>
      <vt:lpstr>Arquivo EMPENHO</vt:lpstr>
      <vt:lpstr>Liquidação</vt:lpstr>
      <vt:lpstr>Arquivo LIQUIDAÇÃO</vt:lpstr>
      <vt:lpstr>Pagamento</vt:lpstr>
      <vt:lpstr>Arquivo PAGAMENTO</vt:lpstr>
      <vt:lpstr>Como a informação chega ao TCE/RS</vt:lpstr>
      <vt:lpstr>Apresentação do PowerPoint</vt:lpstr>
      <vt:lpstr>Qualidade da Informação</vt:lpstr>
      <vt:lpstr>Qualidade da Informação</vt:lpstr>
      <vt:lpstr>Manual de Recursos Vinculados</vt:lpstr>
      <vt:lpstr>Manual de Recursos Vinculados</vt:lpstr>
      <vt:lpstr>Manual de Recursos Vinculados</vt:lpstr>
      <vt:lpstr>Manual de Recursos Vinculados</vt:lpstr>
      <vt:lpstr>SIAPC</vt:lpstr>
      <vt:lpstr>Apresentação do PowerPoint</vt:lpstr>
      <vt:lpstr>Apresentação do PowerPoint</vt:lpstr>
    </vt:vector>
  </TitlesOfParts>
  <Company>Tribunal de Contas do Estado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SECOFEM</dc:title>
  <dc:creator>Juliana Fofonka Leal</dc:creator>
  <cp:lastModifiedBy>Jorge Alberto Soares Barcellos</cp:lastModifiedBy>
  <cp:revision>145</cp:revision>
  <dcterms:created xsi:type="dcterms:W3CDTF">2017-05-22T18:03:59Z</dcterms:created>
  <dcterms:modified xsi:type="dcterms:W3CDTF">2019-08-28T14:58:56Z</dcterms:modified>
</cp:coreProperties>
</file>